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58" r:id="rId3"/>
    <p:sldId id="259" r:id="rId4"/>
    <p:sldId id="261" r:id="rId5"/>
    <p:sldId id="260" r:id="rId6"/>
    <p:sldId id="264" r:id="rId7"/>
    <p:sldId id="262" r:id="rId8"/>
    <p:sldId id="265" r:id="rId9"/>
    <p:sldId id="269" r:id="rId10"/>
    <p:sldId id="272" r:id="rId11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lena Ozegovic" initials="JO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23" autoAdjust="0"/>
    <p:restoredTop sz="75108" autoAdjust="0"/>
  </p:normalViewPr>
  <p:slideViewPr>
    <p:cSldViewPr>
      <p:cViewPr varScale="1">
        <p:scale>
          <a:sx n="104" d="100"/>
          <a:sy n="104" d="100"/>
        </p:scale>
        <p:origin x="-182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A8BF7E1-EE73-4E03-A66A-F712F0F9E5F6}" type="doc">
      <dgm:prSet loTypeId="urn:microsoft.com/office/officeart/2005/8/layout/lProcess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sl-SI"/>
        </a:p>
      </dgm:t>
    </dgm:pt>
    <dgm:pt modelId="{846D76BD-4FDD-474A-9AA6-BC1C2140EE80}">
      <dgm:prSet phldrT="[Text]" custT="1"/>
      <dgm:spPr/>
      <dgm:t>
        <a:bodyPr/>
        <a:lstStyle/>
        <a:p>
          <a:r>
            <a:rPr lang="sl-SI" sz="2800" dirty="0" smtClean="0">
              <a:solidFill>
                <a:schemeClr val="tx1">
                  <a:lumMod val="50000"/>
                  <a:lumOff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rPr>
            <a:t>Ciljne grupe</a:t>
          </a:r>
          <a:endParaRPr lang="sl-SI" sz="2800" dirty="0">
            <a:solidFill>
              <a:schemeClr val="tx1">
                <a:lumMod val="50000"/>
                <a:lumOff val="50000"/>
              </a:schemeClr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846B48F1-3007-40C3-AA07-FEEBC1999D46}" type="parTrans" cxnId="{530A0525-E08C-4FD6-9681-CC149A946C3D}">
      <dgm:prSet/>
      <dgm:spPr/>
      <dgm:t>
        <a:bodyPr/>
        <a:lstStyle/>
        <a:p>
          <a:endParaRPr lang="sl-SI" sz="2800">
            <a:solidFill>
              <a:schemeClr val="tx1">
                <a:lumMod val="50000"/>
                <a:lumOff val="50000"/>
              </a:schemeClr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29209675-31C9-4DFA-B6E9-32845C557BEC}" type="sibTrans" cxnId="{530A0525-E08C-4FD6-9681-CC149A946C3D}">
      <dgm:prSet/>
      <dgm:spPr/>
      <dgm:t>
        <a:bodyPr/>
        <a:lstStyle/>
        <a:p>
          <a:endParaRPr lang="sl-SI" sz="2800">
            <a:solidFill>
              <a:schemeClr val="tx1">
                <a:lumMod val="50000"/>
                <a:lumOff val="50000"/>
              </a:schemeClr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008DE572-30F4-4250-9DD5-03A30C71FBAF}">
      <dgm:prSet phldrT="[Text]" custT="1"/>
      <dgm:spPr/>
      <dgm:t>
        <a:bodyPr/>
        <a:lstStyle/>
        <a:p>
          <a:r>
            <a:rPr lang="sl-SI" sz="2800" dirty="0" smtClean="0">
              <a:solidFill>
                <a:schemeClr val="tx1">
                  <a:lumMod val="50000"/>
                  <a:lumOff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rPr>
            <a:t>odrasli </a:t>
          </a:r>
          <a:r>
            <a:rPr lang="sl-SI" sz="2800" dirty="0" err="1" smtClean="0">
              <a:solidFill>
                <a:schemeClr val="tx1">
                  <a:lumMod val="50000"/>
                  <a:lumOff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rPr>
            <a:t>korisnici</a:t>
          </a:r>
          <a:endParaRPr lang="sl-SI" sz="2800" dirty="0" smtClean="0">
            <a:solidFill>
              <a:schemeClr val="tx1">
                <a:lumMod val="50000"/>
                <a:lumOff val="50000"/>
              </a:schemeClr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809DEF3C-2A1B-468B-B5C3-0CEE610179A1}" type="parTrans" cxnId="{20FCCE74-3A85-4270-BE20-38EB4BE68747}">
      <dgm:prSet/>
      <dgm:spPr/>
      <dgm:t>
        <a:bodyPr/>
        <a:lstStyle/>
        <a:p>
          <a:endParaRPr lang="sl-SI" sz="2800">
            <a:solidFill>
              <a:schemeClr val="tx1">
                <a:lumMod val="50000"/>
                <a:lumOff val="50000"/>
              </a:schemeClr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EC45ECDE-C969-4731-84F8-65EE30A65C58}" type="sibTrans" cxnId="{20FCCE74-3A85-4270-BE20-38EB4BE68747}">
      <dgm:prSet/>
      <dgm:spPr/>
      <dgm:t>
        <a:bodyPr/>
        <a:lstStyle/>
        <a:p>
          <a:endParaRPr lang="sl-SI" sz="2800">
            <a:solidFill>
              <a:schemeClr val="tx1">
                <a:lumMod val="50000"/>
                <a:lumOff val="50000"/>
              </a:schemeClr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D3F45E1E-9490-4097-97FC-4D25829B5EFD}">
      <dgm:prSet phldrT="[Text]" custT="1"/>
      <dgm:spPr/>
      <dgm:t>
        <a:bodyPr/>
        <a:lstStyle/>
        <a:p>
          <a:r>
            <a:rPr lang="sl-SI" sz="2800" dirty="0" smtClean="0">
              <a:solidFill>
                <a:schemeClr val="tx1">
                  <a:lumMod val="50000"/>
                  <a:lumOff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rPr>
            <a:t>mala i srednja </a:t>
          </a:r>
          <a:r>
            <a:rPr lang="sl-SI" sz="2800" dirty="0" err="1" smtClean="0">
              <a:solidFill>
                <a:schemeClr val="tx1">
                  <a:lumMod val="50000"/>
                  <a:lumOff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rPr>
            <a:t>preduzeća</a:t>
          </a:r>
          <a:endParaRPr lang="sl-SI" sz="2800" dirty="0">
            <a:solidFill>
              <a:schemeClr val="tx1">
                <a:lumMod val="50000"/>
                <a:lumOff val="50000"/>
              </a:schemeClr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97A79C11-063C-4E24-9048-8918FD55BD83}" type="parTrans" cxnId="{0E8A542F-4EB1-4501-B5B0-EB63232BD8C2}">
      <dgm:prSet/>
      <dgm:spPr/>
      <dgm:t>
        <a:bodyPr/>
        <a:lstStyle/>
        <a:p>
          <a:endParaRPr lang="sl-SI" sz="2800">
            <a:solidFill>
              <a:schemeClr val="tx1">
                <a:lumMod val="50000"/>
                <a:lumOff val="50000"/>
              </a:schemeClr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56A10E72-29E8-45B5-8B23-4D5112D84184}" type="sibTrans" cxnId="{0E8A542F-4EB1-4501-B5B0-EB63232BD8C2}">
      <dgm:prSet/>
      <dgm:spPr/>
      <dgm:t>
        <a:bodyPr/>
        <a:lstStyle/>
        <a:p>
          <a:endParaRPr lang="sl-SI" sz="2800">
            <a:solidFill>
              <a:schemeClr val="tx1">
                <a:lumMod val="50000"/>
                <a:lumOff val="50000"/>
              </a:schemeClr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09B51F89-2EF8-4250-B4A2-58141743B037}">
      <dgm:prSet phldrT="[Text]" custT="1"/>
      <dgm:spPr/>
      <dgm:t>
        <a:bodyPr/>
        <a:lstStyle/>
        <a:p>
          <a:r>
            <a:rPr lang="sl-SI" sz="2800" dirty="0" smtClean="0">
              <a:solidFill>
                <a:schemeClr val="tx1">
                  <a:lumMod val="50000"/>
                  <a:lumOff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rPr>
            <a:t>Problematike</a:t>
          </a:r>
          <a:endParaRPr lang="sl-SI" sz="2800" dirty="0">
            <a:solidFill>
              <a:schemeClr val="tx1">
                <a:lumMod val="50000"/>
                <a:lumOff val="50000"/>
              </a:schemeClr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243AD5A0-32A8-41AF-91D3-A13922BD310E}" type="parTrans" cxnId="{76346E4A-77EE-48B2-9404-1A0ACD7BB2B7}">
      <dgm:prSet/>
      <dgm:spPr/>
      <dgm:t>
        <a:bodyPr/>
        <a:lstStyle/>
        <a:p>
          <a:endParaRPr lang="sl-SI">
            <a:solidFill>
              <a:schemeClr val="tx1">
                <a:lumMod val="50000"/>
                <a:lumOff val="50000"/>
              </a:schemeClr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18FF9F7F-1E21-4E44-8FE6-766E4A89527C}" type="sibTrans" cxnId="{76346E4A-77EE-48B2-9404-1A0ACD7BB2B7}">
      <dgm:prSet/>
      <dgm:spPr/>
      <dgm:t>
        <a:bodyPr/>
        <a:lstStyle/>
        <a:p>
          <a:endParaRPr lang="sl-SI">
            <a:solidFill>
              <a:schemeClr val="tx1">
                <a:lumMod val="50000"/>
                <a:lumOff val="50000"/>
              </a:schemeClr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63A641A8-BE7A-44C3-B593-26A1FEB7A138}">
      <dgm:prSet phldrT="[Text]" custT="1"/>
      <dgm:spPr/>
      <dgm:t>
        <a:bodyPr/>
        <a:lstStyle/>
        <a:p>
          <a:r>
            <a:rPr lang="sl-SI" sz="2800" dirty="0" smtClean="0">
              <a:solidFill>
                <a:schemeClr val="tx1">
                  <a:lumMod val="50000"/>
                  <a:lumOff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rPr>
            <a:t>bankarske usluge preko Interneta</a:t>
          </a:r>
          <a:endParaRPr lang="sl-SI" sz="2800" dirty="0">
            <a:solidFill>
              <a:schemeClr val="tx1">
                <a:lumMod val="50000"/>
                <a:lumOff val="50000"/>
              </a:schemeClr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7D0771F2-0DAE-478F-8F2D-4A4B3C14C8E8}" type="parTrans" cxnId="{C0403A17-AF62-4484-816F-78B5AF8BABD2}">
      <dgm:prSet/>
      <dgm:spPr/>
      <dgm:t>
        <a:bodyPr/>
        <a:lstStyle/>
        <a:p>
          <a:endParaRPr lang="sl-SI">
            <a:solidFill>
              <a:schemeClr val="tx1">
                <a:lumMod val="50000"/>
                <a:lumOff val="50000"/>
              </a:schemeClr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B959221E-0A13-4BB8-B520-2A320A75A25D}" type="sibTrans" cxnId="{C0403A17-AF62-4484-816F-78B5AF8BABD2}">
      <dgm:prSet/>
      <dgm:spPr/>
      <dgm:t>
        <a:bodyPr/>
        <a:lstStyle/>
        <a:p>
          <a:endParaRPr lang="sl-SI">
            <a:solidFill>
              <a:schemeClr val="tx1">
                <a:lumMod val="50000"/>
                <a:lumOff val="50000"/>
              </a:schemeClr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6856F3E1-DF63-45AC-9465-8A8348D0BF67}">
      <dgm:prSet phldrT="[Text]" custT="1"/>
      <dgm:spPr/>
      <dgm:t>
        <a:bodyPr/>
        <a:lstStyle/>
        <a:p>
          <a:r>
            <a:rPr lang="sl-SI" sz="2800" dirty="0" smtClean="0">
              <a:solidFill>
                <a:schemeClr val="tx1">
                  <a:lumMod val="50000"/>
                  <a:lumOff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rPr>
            <a:t>kupovina preko Interneta</a:t>
          </a:r>
          <a:endParaRPr lang="sl-SI" sz="2800" dirty="0">
            <a:solidFill>
              <a:schemeClr val="tx1">
                <a:lumMod val="50000"/>
                <a:lumOff val="50000"/>
              </a:schemeClr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ABA28C4B-EA10-4684-9BA3-F35CA4AEEDAE}" type="parTrans" cxnId="{A93CF1FD-2997-4C25-BDF0-347734BE6128}">
      <dgm:prSet/>
      <dgm:spPr/>
      <dgm:t>
        <a:bodyPr/>
        <a:lstStyle/>
        <a:p>
          <a:endParaRPr lang="sl-SI">
            <a:solidFill>
              <a:schemeClr val="tx1">
                <a:lumMod val="50000"/>
                <a:lumOff val="50000"/>
              </a:schemeClr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A01CE30F-393A-49EB-AB38-32AF69B97D0D}" type="sibTrans" cxnId="{A93CF1FD-2997-4C25-BDF0-347734BE6128}">
      <dgm:prSet/>
      <dgm:spPr/>
      <dgm:t>
        <a:bodyPr/>
        <a:lstStyle/>
        <a:p>
          <a:endParaRPr lang="sl-SI">
            <a:solidFill>
              <a:schemeClr val="tx1">
                <a:lumMod val="50000"/>
                <a:lumOff val="50000"/>
              </a:schemeClr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EE1DBD18-3AF7-4154-8A2C-486AEB603FE1}">
      <dgm:prSet phldrT="[Text]" custT="1"/>
      <dgm:spPr/>
      <dgm:t>
        <a:bodyPr/>
        <a:lstStyle/>
        <a:p>
          <a:r>
            <a:rPr lang="sl-SI" sz="2800" dirty="0" smtClean="0">
              <a:solidFill>
                <a:schemeClr val="tx1">
                  <a:lumMod val="50000"/>
                  <a:lumOff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rPr>
            <a:t>prevare na Internetu</a:t>
          </a:r>
          <a:endParaRPr lang="sl-SI" sz="2800" dirty="0">
            <a:solidFill>
              <a:schemeClr val="tx1">
                <a:lumMod val="50000"/>
                <a:lumOff val="50000"/>
              </a:schemeClr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DC97E6CD-C68D-43F5-8F32-855B7EDBC4C3}" type="sibTrans" cxnId="{F5C86333-640E-47A5-92BA-FDA8F952E4E5}">
      <dgm:prSet/>
      <dgm:spPr/>
      <dgm:t>
        <a:bodyPr/>
        <a:lstStyle/>
        <a:p>
          <a:endParaRPr lang="sl-SI">
            <a:solidFill>
              <a:schemeClr val="tx1">
                <a:lumMod val="50000"/>
                <a:lumOff val="50000"/>
              </a:schemeClr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FA12D197-B615-4CE8-916D-12CA11421D54}" type="parTrans" cxnId="{F5C86333-640E-47A5-92BA-FDA8F952E4E5}">
      <dgm:prSet/>
      <dgm:spPr/>
      <dgm:t>
        <a:bodyPr/>
        <a:lstStyle/>
        <a:p>
          <a:endParaRPr lang="sl-SI">
            <a:solidFill>
              <a:schemeClr val="tx1">
                <a:lumMod val="50000"/>
                <a:lumOff val="50000"/>
              </a:schemeClr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DEA8F157-93D1-4E71-A4EA-31DE64C77929}">
      <dgm:prSet phldrT="[Text]" custT="1"/>
      <dgm:spPr/>
      <dgm:t>
        <a:bodyPr/>
        <a:lstStyle/>
        <a:p>
          <a:r>
            <a:rPr lang="sl-SI" sz="2800" smtClean="0">
              <a:solidFill>
                <a:schemeClr val="tx1">
                  <a:lumMod val="50000"/>
                  <a:lumOff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rPr>
            <a:t>mediji</a:t>
          </a:r>
          <a:endParaRPr lang="sl-SI" sz="2800" dirty="0">
            <a:solidFill>
              <a:schemeClr val="tx1">
                <a:lumMod val="50000"/>
                <a:lumOff val="50000"/>
              </a:schemeClr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57C4957E-01AA-4805-8C52-83F4EDDAF204}" type="parTrans" cxnId="{D479CF6C-C1C6-4A37-A890-67F6219706C5}">
      <dgm:prSet/>
      <dgm:spPr/>
    </dgm:pt>
    <dgm:pt modelId="{BE018F6E-90C3-4D63-9D74-E5279AFF248B}" type="sibTrans" cxnId="{D479CF6C-C1C6-4A37-A890-67F6219706C5}">
      <dgm:prSet/>
      <dgm:spPr/>
    </dgm:pt>
    <dgm:pt modelId="{69FD2F47-CE8C-4882-9238-27A73B47B1A1}" type="pres">
      <dgm:prSet presAssocID="{3A8BF7E1-EE73-4E03-A66A-F712F0F9E5F6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sl-SI"/>
        </a:p>
      </dgm:t>
    </dgm:pt>
    <dgm:pt modelId="{82973CC0-4FE5-42EF-AEF5-4FEE7D08121D}" type="pres">
      <dgm:prSet presAssocID="{846D76BD-4FDD-474A-9AA6-BC1C2140EE80}" presName="compNode" presStyleCnt="0"/>
      <dgm:spPr/>
    </dgm:pt>
    <dgm:pt modelId="{C3BF63A7-3A48-4B44-AE00-0D49B0AF2590}" type="pres">
      <dgm:prSet presAssocID="{846D76BD-4FDD-474A-9AA6-BC1C2140EE80}" presName="aNode" presStyleLbl="bgShp" presStyleIdx="0" presStyleCnt="2"/>
      <dgm:spPr/>
      <dgm:t>
        <a:bodyPr/>
        <a:lstStyle/>
        <a:p>
          <a:endParaRPr lang="sl-SI"/>
        </a:p>
      </dgm:t>
    </dgm:pt>
    <dgm:pt modelId="{6BBDA092-B041-4BB4-B9CE-1AF55C9EBB81}" type="pres">
      <dgm:prSet presAssocID="{846D76BD-4FDD-474A-9AA6-BC1C2140EE80}" presName="textNode" presStyleLbl="bgShp" presStyleIdx="0" presStyleCnt="2"/>
      <dgm:spPr/>
      <dgm:t>
        <a:bodyPr/>
        <a:lstStyle/>
        <a:p>
          <a:endParaRPr lang="sl-SI"/>
        </a:p>
      </dgm:t>
    </dgm:pt>
    <dgm:pt modelId="{2DE31732-EC65-4BD5-B570-9E8A668B3C20}" type="pres">
      <dgm:prSet presAssocID="{846D76BD-4FDD-474A-9AA6-BC1C2140EE80}" presName="compChildNode" presStyleCnt="0"/>
      <dgm:spPr/>
    </dgm:pt>
    <dgm:pt modelId="{2E551541-2BE2-40F9-9CFF-06866FE5AE8F}" type="pres">
      <dgm:prSet presAssocID="{846D76BD-4FDD-474A-9AA6-BC1C2140EE80}" presName="theInnerList" presStyleCnt="0"/>
      <dgm:spPr/>
    </dgm:pt>
    <dgm:pt modelId="{9246EC97-881E-4E3A-BB4F-562940913EEC}" type="pres">
      <dgm:prSet presAssocID="{008DE572-30F4-4250-9DD5-03A30C71FBAF}" presName="child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C0A8BA86-23E4-4ECD-BDC6-56335290F4C4}" type="pres">
      <dgm:prSet presAssocID="{008DE572-30F4-4250-9DD5-03A30C71FBAF}" presName="aSpace2" presStyleCnt="0"/>
      <dgm:spPr/>
    </dgm:pt>
    <dgm:pt modelId="{EA68C35B-1911-442F-995E-27E407CB55F7}" type="pres">
      <dgm:prSet presAssocID="{D3F45E1E-9490-4097-97FC-4D25829B5EFD}" presName="child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298B3B69-8E50-4080-819C-B98582DB30E0}" type="pres">
      <dgm:prSet presAssocID="{D3F45E1E-9490-4097-97FC-4D25829B5EFD}" presName="aSpace2" presStyleCnt="0"/>
      <dgm:spPr/>
    </dgm:pt>
    <dgm:pt modelId="{3E185D85-ED2C-40B7-8743-30088549509A}" type="pres">
      <dgm:prSet presAssocID="{DEA8F157-93D1-4E71-A4EA-31DE64C77929}" presName="child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95ADA5C4-B2AC-4528-AA3C-3566408220C2}" type="pres">
      <dgm:prSet presAssocID="{846D76BD-4FDD-474A-9AA6-BC1C2140EE80}" presName="aSpace" presStyleCnt="0"/>
      <dgm:spPr/>
    </dgm:pt>
    <dgm:pt modelId="{D79B44E8-6567-4073-B064-33711C4183AE}" type="pres">
      <dgm:prSet presAssocID="{09B51F89-2EF8-4250-B4A2-58141743B037}" presName="compNode" presStyleCnt="0"/>
      <dgm:spPr/>
    </dgm:pt>
    <dgm:pt modelId="{1857410E-8086-4003-ACC2-3FA8771AE4C0}" type="pres">
      <dgm:prSet presAssocID="{09B51F89-2EF8-4250-B4A2-58141743B037}" presName="aNode" presStyleLbl="bgShp" presStyleIdx="1" presStyleCnt="2"/>
      <dgm:spPr/>
      <dgm:t>
        <a:bodyPr/>
        <a:lstStyle/>
        <a:p>
          <a:endParaRPr lang="sl-SI"/>
        </a:p>
      </dgm:t>
    </dgm:pt>
    <dgm:pt modelId="{260288C5-105B-45DB-9FAB-0CC107BC2CF6}" type="pres">
      <dgm:prSet presAssocID="{09B51F89-2EF8-4250-B4A2-58141743B037}" presName="textNode" presStyleLbl="bgShp" presStyleIdx="1" presStyleCnt="2"/>
      <dgm:spPr/>
      <dgm:t>
        <a:bodyPr/>
        <a:lstStyle/>
        <a:p>
          <a:endParaRPr lang="sl-SI"/>
        </a:p>
      </dgm:t>
    </dgm:pt>
    <dgm:pt modelId="{CAD988BF-C012-46A9-B797-8C913910CD5C}" type="pres">
      <dgm:prSet presAssocID="{09B51F89-2EF8-4250-B4A2-58141743B037}" presName="compChildNode" presStyleCnt="0"/>
      <dgm:spPr/>
    </dgm:pt>
    <dgm:pt modelId="{5721019D-5C1E-43FA-A856-E51BC48954F5}" type="pres">
      <dgm:prSet presAssocID="{09B51F89-2EF8-4250-B4A2-58141743B037}" presName="theInnerList" presStyleCnt="0"/>
      <dgm:spPr/>
    </dgm:pt>
    <dgm:pt modelId="{B79CDD9D-88C4-46E4-A077-9AD6FE3C4321}" type="pres">
      <dgm:prSet presAssocID="{EE1DBD18-3AF7-4154-8A2C-486AEB603FE1}" presName="child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30413050-D12C-47E9-9C8E-9AE26C5A5330}" type="pres">
      <dgm:prSet presAssocID="{EE1DBD18-3AF7-4154-8A2C-486AEB603FE1}" presName="aSpace2" presStyleCnt="0"/>
      <dgm:spPr/>
    </dgm:pt>
    <dgm:pt modelId="{2F384EFD-AF7B-4344-BD05-6068969ADF8D}" type="pres">
      <dgm:prSet presAssocID="{6856F3E1-DF63-45AC-9465-8A8348D0BF67}" presName="child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DED537D3-6475-4694-AFEC-5079FB28E91A}" type="pres">
      <dgm:prSet presAssocID="{6856F3E1-DF63-45AC-9465-8A8348D0BF67}" presName="aSpace2" presStyleCnt="0"/>
      <dgm:spPr/>
    </dgm:pt>
    <dgm:pt modelId="{0EF91FBA-1FD2-40A9-B567-4EAF72047835}" type="pres">
      <dgm:prSet presAssocID="{63A641A8-BE7A-44C3-B593-26A1FEB7A138}" presName="child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</dgm:ptLst>
  <dgm:cxnLst>
    <dgm:cxn modelId="{1FDA3FEA-6948-44A5-8F6E-7BA5F03962EB}" type="presOf" srcId="{D3F45E1E-9490-4097-97FC-4D25829B5EFD}" destId="{EA68C35B-1911-442F-995E-27E407CB55F7}" srcOrd="0" destOrd="0" presId="urn:microsoft.com/office/officeart/2005/8/layout/lProcess2"/>
    <dgm:cxn modelId="{137DD6A8-D7C0-4306-A056-330856595265}" type="presOf" srcId="{008DE572-30F4-4250-9DD5-03A30C71FBAF}" destId="{9246EC97-881E-4E3A-BB4F-562940913EEC}" srcOrd="0" destOrd="0" presId="urn:microsoft.com/office/officeart/2005/8/layout/lProcess2"/>
    <dgm:cxn modelId="{C0403A17-AF62-4484-816F-78B5AF8BABD2}" srcId="{09B51F89-2EF8-4250-B4A2-58141743B037}" destId="{63A641A8-BE7A-44C3-B593-26A1FEB7A138}" srcOrd="2" destOrd="0" parTransId="{7D0771F2-0DAE-478F-8F2D-4A4B3C14C8E8}" sibTransId="{B959221E-0A13-4BB8-B520-2A320A75A25D}"/>
    <dgm:cxn modelId="{9AE2EC49-CE29-4731-8A27-A4B47A8A233C}" type="presOf" srcId="{846D76BD-4FDD-474A-9AA6-BC1C2140EE80}" destId="{6BBDA092-B041-4BB4-B9CE-1AF55C9EBB81}" srcOrd="1" destOrd="0" presId="urn:microsoft.com/office/officeart/2005/8/layout/lProcess2"/>
    <dgm:cxn modelId="{C0963FCE-B85A-4F37-AEE3-94AAE818E130}" type="presOf" srcId="{DEA8F157-93D1-4E71-A4EA-31DE64C77929}" destId="{3E185D85-ED2C-40B7-8743-30088549509A}" srcOrd="0" destOrd="0" presId="urn:microsoft.com/office/officeart/2005/8/layout/lProcess2"/>
    <dgm:cxn modelId="{530A0525-E08C-4FD6-9681-CC149A946C3D}" srcId="{3A8BF7E1-EE73-4E03-A66A-F712F0F9E5F6}" destId="{846D76BD-4FDD-474A-9AA6-BC1C2140EE80}" srcOrd="0" destOrd="0" parTransId="{846B48F1-3007-40C3-AA07-FEEBC1999D46}" sibTransId="{29209675-31C9-4DFA-B6E9-32845C557BEC}"/>
    <dgm:cxn modelId="{5F7BEF75-FA1E-4113-8973-55DCBD61149D}" type="presOf" srcId="{63A641A8-BE7A-44C3-B593-26A1FEB7A138}" destId="{0EF91FBA-1FD2-40A9-B567-4EAF72047835}" srcOrd="0" destOrd="0" presId="urn:microsoft.com/office/officeart/2005/8/layout/lProcess2"/>
    <dgm:cxn modelId="{072841D8-B2F0-4514-8564-929CE38D7F00}" type="presOf" srcId="{846D76BD-4FDD-474A-9AA6-BC1C2140EE80}" destId="{C3BF63A7-3A48-4B44-AE00-0D49B0AF2590}" srcOrd="0" destOrd="0" presId="urn:microsoft.com/office/officeart/2005/8/layout/lProcess2"/>
    <dgm:cxn modelId="{0E8A542F-4EB1-4501-B5B0-EB63232BD8C2}" srcId="{846D76BD-4FDD-474A-9AA6-BC1C2140EE80}" destId="{D3F45E1E-9490-4097-97FC-4D25829B5EFD}" srcOrd="1" destOrd="0" parTransId="{97A79C11-063C-4E24-9048-8918FD55BD83}" sibTransId="{56A10E72-29E8-45B5-8B23-4D5112D84184}"/>
    <dgm:cxn modelId="{AA63D980-7DB9-4F19-ABA3-9CDE3F38FB1F}" type="presOf" srcId="{3A8BF7E1-EE73-4E03-A66A-F712F0F9E5F6}" destId="{69FD2F47-CE8C-4882-9238-27A73B47B1A1}" srcOrd="0" destOrd="0" presId="urn:microsoft.com/office/officeart/2005/8/layout/lProcess2"/>
    <dgm:cxn modelId="{76346E4A-77EE-48B2-9404-1A0ACD7BB2B7}" srcId="{3A8BF7E1-EE73-4E03-A66A-F712F0F9E5F6}" destId="{09B51F89-2EF8-4250-B4A2-58141743B037}" srcOrd="1" destOrd="0" parTransId="{243AD5A0-32A8-41AF-91D3-A13922BD310E}" sibTransId="{18FF9F7F-1E21-4E44-8FE6-766E4A89527C}"/>
    <dgm:cxn modelId="{F5C86333-640E-47A5-92BA-FDA8F952E4E5}" srcId="{09B51F89-2EF8-4250-B4A2-58141743B037}" destId="{EE1DBD18-3AF7-4154-8A2C-486AEB603FE1}" srcOrd="0" destOrd="0" parTransId="{FA12D197-B615-4CE8-916D-12CA11421D54}" sibTransId="{DC97E6CD-C68D-43F5-8F32-855B7EDBC4C3}"/>
    <dgm:cxn modelId="{20FCCE74-3A85-4270-BE20-38EB4BE68747}" srcId="{846D76BD-4FDD-474A-9AA6-BC1C2140EE80}" destId="{008DE572-30F4-4250-9DD5-03A30C71FBAF}" srcOrd="0" destOrd="0" parTransId="{809DEF3C-2A1B-468B-B5C3-0CEE610179A1}" sibTransId="{EC45ECDE-C969-4731-84F8-65EE30A65C58}"/>
    <dgm:cxn modelId="{FCDCE7D1-55A8-4426-996D-2887293D7D15}" type="presOf" srcId="{EE1DBD18-3AF7-4154-8A2C-486AEB603FE1}" destId="{B79CDD9D-88C4-46E4-A077-9AD6FE3C4321}" srcOrd="0" destOrd="0" presId="urn:microsoft.com/office/officeart/2005/8/layout/lProcess2"/>
    <dgm:cxn modelId="{D479CF6C-C1C6-4A37-A890-67F6219706C5}" srcId="{846D76BD-4FDD-474A-9AA6-BC1C2140EE80}" destId="{DEA8F157-93D1-4E71-A4EA-31DE64C77929}" srcOrd="2" destOrd="0" parTransId="{57C4957E-01AA-4805-8C52-83F4EDDAF204}" sibTransId="{BE018F6E-90C3-4D63-9D74-E5279AFF248B}"/>
    <dgm:cxn modelId="{A93CF1FD-2997-4C25-BDF0-347734BE6128}" srcId="{09B51F89-2EF8-4250-B4A2-58141743B037}" destId="{6856F3E1-DF63-45AC-9465-8A8348D0BF67}" srcOrd="1" destOrd="0" parTransId="{ABA28C4B-EA10-4684-9BA3-F35CA4AEEDAE}" sibTransId="{A01CE30F-393A-49EB-AB38-32AF69B97D0D}"/>
    <dgm:cxn modelId="{AD00CD99-9E82-40FB-AE56-8F921244F272}" type="presOf" srcId="{09B51F89-2EF8-4250-B4A2-58141743B037}" destId="{260288C5-105B-45DB-9FAB-0CC107BC2CF6}" srcOrd="1" destOrd="0" presId="urn:microsoft.com/office/officeart/2005/8/layout/lProcess2"/>
    <dgm:cxn modelId="{3E1D666C-5BB5-44EF-84BC-9AE7D8CE206E}" type="presOf" srcId="{09B51F89-2EF8-4250-B4A2-58141743B037}" destId="{1857410E-8086-4003-ACC2-3FA8771AE4C0}" srcOrd="0" destOrd="0" presId="urn:microsoft.com/office/officeart/2005/8/layout/lProcess2"/>
    <dgm:cxn modelId="{1949ED25-25F5-4393-BFA3-4BA99E5F9C79}" type="presOf" srcId="{6856F3E1-DF63-45AC-9465-8A8348D0BF67}" destId="{2F384EFD-AF7B-4344-BD05-6068969ADF8D}" srcOrd="0" destOrd="0" presId="urn:microsoft.com/office/officeart/2005/8/layout/lProcess2"/>
    <dgm:cxn modelId="{03C80347-F76D-4C39-9F51-F2DF3866FA44}" type="presParOf" srcId="{69FD2F47-CE8C-4882-9238-27A73B47B1A1}" destId="{82973CC0-4FE5-42EF-AEF5-4FEE7D08121D}" srcOrd="0" destOrd="0" presId="urn:microsoft.com/office/officeart/2005/8/layout/lProcess2"/>
    <dgm:cxn modelId="{81DBB92B-801E-4631-8C21-430DA36757B1}" type="presParOf" srcId="{82973CC0-4FE5-42EF-AEF5-4FEE7D08121D}" destId="{C3BF63A7-3A48-4B44-AE00-0D49B0AF2590}" srcOrd="0" destOrd="0" presId="urn:microsoft.com/office/officeart/2005/8/layout/lProcess2"/>
    <dgm:cxn modelId="{DB6A921A-BC41-4CF2-907E-F9F46E6A1599}" type="presParOf" srcId="{82973CC0-4FE5-42EF-AEF5-4FEE7D08121D}" destId="{6BBDA092-B041-4BB4-B9CE-1AF55C9EBB81}" srcOrd="1" destOrd="0" presId="urn:microsoft.com/office/officeart/2005/8/layout/lProcess2"/>
    <dgm:cxn modelId="{40D7487E-3ED0-41A6-AD63-C2001008689C}" type="presParOf" srcId="{82973CC0-4FE5-42EF-AEF5-4FEE7D08121D}" destId="{2DE31732-EC65-4BD5-B570-9E8A668B3C20}" srcOrd="2" destOrd="0" presId="urn:microsoft.com/office/officeart/2005/8/layout/lProcess2"/>
    <dgm:cxn modelId="{F9FE0870-E8D5-4B28-8ADE-A8D767F18A04}" type="presParOf" srcId="{2DE31732-EC65-4BD5-B570-9E8A668B3C20}" destId="{2E551541-2BE2-40F9-9CFF-06866FE5AE8F}" srcOrd="0" destOrd="0" presId="urn:microsoft.com/office/officeart/2005/8/layout/lProcess2"/>
    <dgm:cxn modelId="{D9332712-3025-4A6C-A848-46641C9738F5}" type="presParOf" srcId="{2E551541-2BE2-40F9-9CFF-06866FE5AE8F}" destId="{9246EC97-881E-4E3A-BB4F-562940913EEC}" srcOrd="0" destOrd="0" presId="urn:microsoft.com/office/officeart/2005/8/layout/lProcess2"/>
    <dgm:cxn modelId="{653A956F-4E3B-499F-AA6D-7F45553C7C95}" type="presParOf" srcId="{2E551541-2BE2-40F9-9CFF-06866FE5AE8F}" destId="{C0A8BA86-23E4-4ECD-BDC6-56335290F4C4}" srcOrd="1" destOrd="0" presId="urn:microsoft.com/office/officeart/2005/8/layout/lProcess2"/>
    <dgm:cxn modelId="{04B4DBD2-5F11-4A82-AA08-908170398923}" type="presParOf" srcId="{2E551541-2BE2-40F9-9CFF-06866FE5AE8F}" destId="{EA68C35B-1911-442F-995E-27E407CB55F7}" srcOrd="2" destOrd="0" presId="urn:microsoft.com/office/officeart/2005/8/layout/lProcess2"/>
    <dgm:cxn modelId="{DA226BEB-C866-429B-9353-8CF94C463C92}" type="presParOf" srcId="{2E551541-2BE2-40F9-9CFF-06866FE5AE8F}" destId="{298B3B69-8E50-4080-819C-B98582DB30E0}" srcOrd="3" destOrd="0" presId="urn:microsoft.com/office/officeart/2005/8/layout/lProcess2"/>
    <dgm:cxn modelId="{D41E583A-7762-4D32-AD44-142CF46500C4}" type="presParOf" srcId="{2E551541-2BE2-40F9-9CFF-06866FE5AE8F}" destId="{3E185D85-ED2C-40B7-8743-30088549509A}" srcOrd="4" destOrd="0" presId="urn:microsoft.com/office/officeart/2005/8/layout/lProcess2"/>
    <dgm:cxn modelId="{345590C6-59C8-4FD3-932B-8B7D7A78067A}" type="presParOf" srcId="{69FD2F47-CE8C-4882-9238-27A73B47B1A1}" destId="{95ADA5C4-B2AC-4528-AA3C-3566408220C2}" srcOrd="1" destOrd="0" presId="urn:microsoft.com/office/officeart/2005/8/layout/lProcess2"/>
    <dgm:cxn modelId="{601921B6-A9B8-4C7F-ADCF-97386EDAACD5}" type="presParOf" srcId="{69FD2F47-CE8C-4882-9238-27A73B47B1A1}" destId="{D79B44E8-6567-4073-B064-33711C4183AE}" srcOrd="2" destOrd="0" presId="urn:microsoft.com/office/officeart/2005/8/layout/lProcess2"/>
    <dgm:cxn modelId="{6424D8A4-254F-4F88-AFA2-3FA5162E3642}" type="presParOf" srcId="{D79B44E8-6567-4073-B064-33711C4183AE}" destId="{1857410E-8086-4003-ACC2-3FA8771AE4C0}" srcOrd="0" destOrd="0" presId="urn:microsoft.com/office/officeart/2005/8/layout/lProcess2"/>
    <dgm:cxn modelId="{4A0EC1E9-AE65-46B1-A956-E3F5E6ED789B}" type="presParOf" srcId="{D79B44E8-6567-4073-B064-33711C4183AE}" destId="{260288C5-105B-45DB-9FAB-0CC107BC2CF6}" srcOrd="1" destOrd="0" presId="urn:microsoft.com/office/officeart/2005/8/layout/lProcess2"/>
    <dgm:cxn modelId="{13D03829-8B51-49D0-B917-44A0CC091BC4}" type="presParOf" srcId="{D79B44E8-6567-4073-B064-33711C4183AE}" destId="{CAD988BF-C012-46A9-B797-8C913910CD5C}" srcOrd="2" destOrd="0" presId="urn:microsoft.com/office/officeart/2005/8/layout/lProcess2"/>
    <dgm:cxn modelId="{7AF7A895-1C10-4FDF-B7B4-25B03298E03F}" type="presParOf" srcId="{CAD988BF-C012-46A9-B797-8C913910CD5C}" destId="{5721019D-5C1E-43FA-A856-E51BC48954F5}" srcOrd="0" destOrd="0" presId="urn:microsoft.com/office/officeart/2005/8/layout/lProcess2"/>
    <dgm:cxn modelId="{868DFC81-03A2-462C-881C-8FEF1CB80C12}" type="presParOf" srcId="{5721019D-5C1E-43FA-A856-E51BC48954F5}" destId="{B79CDD9D-88C4-46E4-A077-9AD6FE3C4321}" srcOrd="0" destOrd="0" presId="urn:microsoft.com/office/officeart/2005/8/layout/lProcess2"/>
    <dgm:cxn modelId="{7463D9F6-9AE2-40B0-8703-F271DDB1C8DD}" type="presParOf" srcId="{5721019D-5C1E-43FA-A856-E51BC48954F5}" destId="{30413050-D12C-47E9-9C8E-9AE26C5A5330}" srcOrd="1" destOrd="0" presId="urn:microsoft.com/office/officeart/2005/8/layout/lProcess2"/>
    <dgm:cxn modelId="{9150AED5-56A6-44B6-BE5D-3EF8EA8F59A9}" type="presParOf" srcId="{5721019D-5C1E-43FA-A856-E51BC48954F5}" destId="{2F384EFD-AF7B-4344-BD05-6068969ADF8D}" srcOrd="2" destOrd="0" presId="urn:microsoft.com/office/officeart/2005/8/layout/lProcess2"/>
    <dgm:cxn modelId="{70A707C2-4985-466E-9831-B5897754E1AE}" type="presParOf" srcId="{5721019D-5C1E-43FA-A856-E51BC48954F5}" destId="{DED537D3-6475-4694-AFEC-5079FB28E91A}" srcOrd="3" destOrd="0" presId="urn:microsoft.com/office/officeart/2005/8/layout/lProcess2"/>
    <dgm:cxn modelId="{2040659A-E27F-48AC-AECF-D610FAEFCD04}" type="presParOf" srcId="{5721019D-5C1E-43FA-A856-E51BC48954F5}" destId="{0EF91FBA-1FD2-40A9-B567-4EAF72047835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91635B1-ABE8-4A12-B3C5-46B787E00279}" type="doc">
      <dgm:prSet loTypeId="urn:microsoft.com/office/officeart/2009/layout/CircleArrowProcess" loCatId="cycle" qsTypeId="urn:microsoft.com/office/officeart/2005/8/quickstyle/3d1" qsCatId="3D" csTypeId="urn:microsoft.com/office/officeart/2005/8/colors/accent1_1" csCatId="accent1" phldr="1"/>
      <dgm:spPr/>
      <dgm:t>
        <a:bodyPr/>
        <a:lstStyle/>
        <a:p>
          <a:endParaRPr lang="sl-SI"/>
        </a:p>
      </dgm:t>
    </dgm:pt>
    <dgm:pt modelId="{6FB328E0-A051-4EBA-8ABE-3FEDB20FA470}">
      <dgm:prSet phldrT="[Text]" custT="1"/>
      <dgm:spPr/>
      <dgm:t>
        <a:bodyPr/>
        <a:lstStyle/>
        <a:p>
          <a:r>
            <a:rPr lang="sl-SI" sz="2000" b="1" dirty="0" smtClean="0">
              <a:solidFill>
                <a:schemeClr val="tx1">
                  <a:lumMod val="50000"/>
                  <a:lumOff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rPr>
            <a:t>prijavna tačka </a:t>
          </a:r>
          <a:endParaRPr lang="sl-SI" sz="2000" b="1" dirty="0">
            <a:solidFill>
              <a:schemeClr val="tx1">
                <a:lumMod val="50000"/>
                <a:lumOff val="50000"/>
              </a:schemeClr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FAC35094-9D14-4F94-A745-EF811B38C39D}" type="parTrans" cxnId="{1F4E88BF-1827-47FD-9187-1565542D6519}">
      <dgm:prSet custT="1"/>
      <dgm:spPr/>
      <dgm:t>
        <a:bodyPr/>
        <a:lstStyle/>
        <a:p>
          <a:endParaRPr lang="sl-SI" sz="1200" b="1">
            <a:solidFill>
              <a:schemeClr val="tx1">
                <a:lumMod val="50000"/>
                <a:lumOff val="50000"/>
              </a:schemeClr>
            </a:solidFill>
            <a:latin typeface="+mn-lt"/>
          </a:endParaRPr>
        </a:p>
      </dgm:t>
    </dgm:pt>
    <dgm:pt modelId="{06EF1079-943D-48FD-A29F-7991289BCBB1}" type="sibTrans" cxnId="{1F4E88BF-1827-47FD-9187-1565542D6519}">
      <dgm:prSet/>
      <dgm:spPr/>
      <dgm:t>
        <a:bodyPr/>
        <a:lstStyle/>
        <a:p>
          <a:endParaRPr lang="sl-SI" sz="1200" b="1">
            <a:solidFill>
              <a:schemeClr val="tx1">
                <a:lumMod val="50000"/>
                <a:lumOff val="50000"/>
              </a:schemeClr>
            </a:solidFill>
            <a:latin typeface="+mn-lt"/>
          </a:endParaRPr>
        </a:p>
      </dgm:t>
    </dgm:pt>
    <dgm:pt modelId="{76E7C9D0-748B-44A5-84AC-F51564C0371D}">
      <dgm:prSet phldrT="[Text]" custT="1"/>
      <dgm:spPr/>
      <dgm:t>
        <a:bodyPr/>
        <a:lstStyle/>
        <a:p>
          <a:r>
            <a:rPr lang="sl-SI" sz="2000" b="1" dirty="0" smtClean="0">
              <a:solidFill>
                <a:schemeClr val="tx1">
                  <a:lumMod val="50000"/>
                  <a:lumOff val="50000"/>
                </a:schemeClr>
              </a:solidFill>
              <a:latin typeface="Helvetica" pitchFamily="34" charset="0"/>
              <a:cs typeface="Helvetica" pitchFamily="34" charset="0"/>
            </a:rPr>
            <a:t>saradnja sa drugim organizacijama</a:t>
          </a:r>
          <a:endParaRPr lang="sl-SI" sz="2000" b="1" dirty="0">
            <a:solidFill>
              <a:schemeClr val="tx1">
                <a:lumMod val="50000"/>
                <a:lumOff val="50000"/>
              </a:schemeClr>
            </a:solidFill>
            <a:latin typeface="Helvetica" pitchFamily="34" charset="0"/>
            <a:cs typeface="Helvetica" pitchFamily="34" charset="0"/>
          </a:endParaRPr>
        </a:p>
      </dgm:t>
    </dgm:pt>
    <dgm:pt modelId="{3046F5BD-AB6E-4387-949E-F79533AD5224}" type="parTrans" cxnId="{6C35E50D-9509-41DC-8B3B-2BA7FE1CE24B}">
      <dgm:prSet custT="1"/>
      <dgm:spPr/>
      <dgm:t>
        <a:bodyPr/>
        <a:lstStyle/>
        <a:p>
          <a:endParaRPr lang="sl-SI" sz="1200" b="1">
            <a:solidFill>
              <a:schemeClr val="tx1">
                <a:lumMod val="50000"/>
                <a:lumOff val="50000"/>
              </a:schemeClr>
            </a:solidFill>
            <a:latin typeface="+mn-lt"/>
          </a:endParaRPr>
        </a:p>
      </dgm:t>
    </dgm:pt>
    <dgm:pt modelId="{7DAEE426-0221-4A40-A015-B3EB3F206C54}" type="sibTrans" cxnId="{6C35E50D-9509-41DC-8B3B-2BA7FE1CE24B}">
      <dgm:prSet/>
      <dgm:spPr/>
      <dgm:t>
        <a:bodyPr/>
        <a:lstStyle/>
        <a:p>
          <a:endParaRPr lang="sl-SI" sz="1200" b="1">
            <a:solidFill>
              <a:schemeClr val="tx1">
                <a:lumMod val="50000"/>
                <a:lumOff val="50000"/>
              </a:schemeClr>
            </a:solidFill>
            <a:latin typeface="+mn-lt"/>
          </a:endParaRPr>
        </a:p>
      </dgm:t>
    </dgm:pt>
    <dgm:pt modelId="{28DB7C4A-9F61-4871-BB90-6A61703684A7}">
      <dgm:prSet phldrT="[Text]" custT="1"/>
      <dgm:spPr/>
      <dgm:t>
        <a:bodyPr/>
        <a:lstStyle/>
        <a:p>
          <a:r>
            <a:rPr lang="sl-SI" sz="2000" b="1" dirty="0" smtClean="0">
              <a:solidFill>
                <a:schemeClr val="tx1">
                  <a:lumMod val="50000"/>
                  <a:lumOff val="50000"/>
                </a:schemeClr>
              </a:solidFill>
              <a:latin typeface="Helvetica" pitchFamily="34" charset="0"/>
              <a:cs typeface="Helvetica" pitchFamily="34" charset="0"/>
            </a:rPr>
            <a:t>društvene mreže</a:t>
          </a:r>
          <a:endParaRPr lang="sl-SI" sz="2000" b="1" dirty="0">
            <a:solidFill>
              <a:schemeClr val="tx1">
                <a:lumMod val="50000"/>
                <a:lumOff val="50000"/>
              </a:schemeClr>
            </a:solidFill>
            <a:latin typeface="Helvetica" pitchFamily="34" charset="0"/>
            <a:cs typeface="Helvetica" pitchFamily="34" charset="0"/>
          </a:endParaRPr>
        </a:p>
      </dgm:t>
    </dgm:pt>
    <dgm:pt modelId="{4165255E-7BAC-4578-8AEC-F0BF9B3E2502}" type="parTrans" cxnId="{1CAA95B2-C726-4FA5-825F-6ACEDEAADF75}">
      <dgm:prSet custT="1"/>
      <dgm:spPr/>
      <dgm:t>
        <a:bodyPr/>
        <a:lstStyle/>
        <a:p>
          <a:endParaRPr lang="sl-SI" sz="1200" b="1">
            <a:solidFill>
              <a:schemeClr val="tx1">
                <a:lumMod val="50000"/>
                <a:lumOff val="50000"/>
              </a:schemeClr>
            </a:solidFill>
            <a:latin typeface="+mn-lt"/>
          </a:endParaRPr>
        </a:p>
      </dgm:t>
    </dgm:pt>
    <dgm:pt modelId="{EF51ECAB-CB02-45AE-837F-FF1D376AD2A8}" type="sibTrans" cxnId="{1CAA95B2-C726-4FA5-825F-6ACEDEAADF75}">
      <dgm:prSet/>
      <dgm:spPr/>
      <dgm:t>
        <a:bodyPr/>
        <a:lstStyle/>
        <a:p>
          <a:endParaRPr lang="sl-SI" sz="1200" b="1">
            <a:solidFill>
              <a:schemeClr val="tx1">
                <a:lumMod val="50000"/>
                <a:lumOff val="50000"/>
              </a:schemeClr>
            </a:solidFill>
            <a:latin typeface="+mn-lt"/>
          </a:endParaRPr>
        </a:p>
      </dgm:t>
    </dgm:pt>
    <dgm:pt modelId="{D29387AB-685B-4800-A85D-03200DD50805}">
      <dgm:prSet phldrT="[Text]" custT="1"/>
      <dgm:spPr/>
      <dgm:t>
        <a:bodyPr/>
        <a:lstStyle/>
        <a:p>
          <a:endParaRPr lang="sl-SI" sz="1400" b="1" dirty="0">
            <a:solidFill>
              <a:schemeClr val="tx1">
                <a:lumMod val="50000"/>
                <a:lumOff val="50000"/>
              </a:schemeClr>
            </a:solidFill>
            <a:latin typeface="+mn-lt"/>
          </a:endParaRPr>
        </a:p>
      </dgm:t>
    </dgm:pt>
    <dgm:pt modelId="{AC51908E-E179-41EA-8178-C7D848B2EC68}" type="sibTrans" cxnId="{D19F2BEC-0119-483C-8D9A-C5E84C6E3974}">
      <dgm:prSet/>
      <dgm:spPr/>
      <dgm:t>
        <a:bodyPr/>
        <a:lstStyle/>
        <a:p>
          <a:endParaRPr lang="sl-SI" sz="1200" b="1">
            <a:solidFill>
              <a:schemeClr val="tx1">
                <a:lumMod val="50000"/>
                <a:lumOff val="50000"/>
              </a:schemeClr>
            </a:solidFill>
            <a:latin typeface="+mn-lt"/>
          </a:endParaRPr>
        </a:p>
      </dgm:t>
    </dgm:pt>
    <dgm:pt modelId="{7462C42B-0B4C-4C18-8697-E367D6DC36AF}" type="parTrans" cxnId="{D19F2BEC-0119-483C-8D9A-C5E84C6E3974}">
      <dgm:prSet/>
      <dgm:spPr/>
      <dgm:t>
        <a:bodyPr/>
        <a:lstStyle/>
        <a:p>
          <a:endParaRPr lang="sl-SI" sz="1200" b="1">
            <a:solidFill>
              <a:schemeClr val="tx1">
                <a:lumMod val="50000"/>
                <a:lumOff val="50000"/>
              </a:schemeClr>
            </a:solidFill>
            <a:latin typeface="+mn-lt"/>
          </a:endParaRPr>
        </a:p>
      </dgm:t>
    </dgm:pt>
    <dgm:pt modelId="{45F48B06-2B04-4DC9-82D2-677791BA8FB9}">
      <dgm:prSet phldrT="[Text]" custT="1"/>
      <dgm:spPr/>
      <dgm:t>
        <a:bodyPr/>
        <a:lstStyle/>
        <a:p>
          <a:r>
            <a:rPr lang="sl-SI" sz="2000" b="1" i="0" dirty="0" smtClean="0">
              <a:solidFill>
                <a:schemeClr val="tx1">
                  <a:lumMod val="50000"/>
                  <a:lumOff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rPr>
            <a:t>Evropski mesec </a:t>
          </a:r>
          <a:r>
            <a:rPr lang="sl-SI" sz="2000" b="1" i="0" dirty="0" err="1" smtClean="0">
              <a:solidFill>
                <a:schemeClr val="tx1">
                  <a:lumMod val="50000"/>
                  <a:lumOff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rPr>
            <a:t>sajber</a:t>
          </a:r>
          <a:r>
            <a:rPr lang="sl-SI" sz="2000" b="1" i="0" dirty="0" smtClean="0">
              <a:solidFill>
                <a:schemeClr val="tx1">
                  <a:lumMod val="50000"/>
                  <a:lumOff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rPr>
            <a:t> </a:t>
          </a:r>
          <a:r>
            <a:rPr lang="sl-SI" sz="2000" b="1" i="0" dirty="0" err="1" smtClean="0">
              <a:solidFill>
                <a:schemeClr val="tx1">
                  <a:lumMod val="50000"/>
                  <a:lumOff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rPr>
            <a:t>bezbednosti</a:t>
          </a:r>
          <a:endParaRPr lang="sl-SI" sz="2000" b="1" dirty="0">
            <a:solidFill>
              <a:schemeClr val="tx1">
                <a:lumMod val="50000"/>
                <a:lumOff val="50000"/>
              </a:schemeClr>
            </a:solidFill>
            <a:latin typeface="Helvetica" pitchFamily="34" charset="0"/>
            <a:cs typeface="Helvetica" pitchFamily="34" charset="0"/>
          </a:endParaRPr>
        </a:p>
      </dgm:t>
    </dgm:pt>
    <dgm:pt modelId="{6937425C-B2B6-4E4C-82E8-2D68ADCCBF0B}" type="parTrans" cxnId="{6163D734-A9D9-45D0-88C2-8E1EFA25CDB4}">
      <dgm:prSet/>
      <dgm:spPr/>
      <dgm:t>
        <a:bodyPr/>
        <a:lstStyle/>
        <a:p>
          <a:endParaRPr lang="sl-SI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92170A2F-4646-4461-8AEB-8847B762DF07}" type="sibTrans" cxnId="{6163D734-A9D9-45D0-88C2-8E1EFA25CDB4}">
      <dgm:prSet/>
      <dgm:spPr/>
      <dgm:t>
        <a:bodyPr/>
        <a:lstStyle/>
        <a:p>
          <a:endParaRPr lang="sl-SI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B9A1C4ED-D031-4026-9F84-0042564483C4}">
      <dgm:prSet phldrT="[Text]" custT="1"/>
      <dgm:spPr/>
      <dgm:t>
        <a:bodyPr/>
        <a:lstStyle/>
        <a:p>
          <a:r>
            <a:rPr lang="sl-SI" sz="2000" b="1" dirty="0" smtClean="0">
              <a:solidFill>
                <a:schemeClr val="tx1">
                  <a:lumMod val="50000"/>
                  <a:lumOff val="50000"/>
                </a:schemeClr>
              </a:solidFill>
              <a:latin typeface="Helvetica" pitchFamily="34" charset="0"/>
              <a:cs typeface="Helvetica" pitchFamily="34" charset="0"/>
            </a:rPr>
            <a:t>medijska kampanja i odnosi sa javnošću</a:t>
          </a:r>
          <a:endParaRPr lang="sl-SI" sz="2000" b="1" dirty="0">
            <a:solidFill>
              <a:schemeClr val="tx1">
                <a:lumMod val="50000"/>
                <a:lumOff val="50000"/>
              </a:schemeClr>
            </a:solidFill>
            <a:latin typeface="Helvetica" pitchFamily="34" charset="0"/>
            <a:cs typeface="Helvetica" pitchFamily="34" charset="0"/>
          </a:endParaRPr>
        </a:p>
      </dgm:t>
    </dgm:pt>
    <dgm:pt modelId="{ECE87548-ED21-4BAF-9D63-BF467A8809DC}" type="parTrans" cxnId="{B815E386-01F2-4197-8D9B-C162B1778F9F}">
      <dgm:prSet/>
      <dgm:spPr/>
      <dgm:t>
        <a:bodyPr/>
        <a:lstStyle/>
        <a:p>
          <a:endParaRPr lang="sl-SI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E2104FE8-1840-4178-BA0F-DBC91FAA026A}" type="sibTrans" cxnId="{B815E386-01F2-4197-8D9B-C162B1778F9F}">
      <dgm:prSet/>
      <dgm:spPr/>
      <dgm:t>
        <a:bodyPr/>
        <a:lstStyle/>
        <a:p>
          <a:endParaRPr lang="sl-SI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0CD87414-EBC4-4CD3-BCFA-F2A1310D34F8}">
      <dgm:prSet phldrT="[Text]" custT="1"/>
      <dgm:spPr/>
      <dgm:t>
        <a:bodyPr/>
        <a:lstStyle/>
        <a:p>
          <a:r>
            <a:rPr lang="sl-SI" sz="2000" b="1" dirty="0" smtClean="0">
              <a:solidFill>
                <a:schemeClr val="tx1">
                  <a:lumMod val="50000"/>
                  <a:lumOff val="50000"/>
                </a:schemeClr>
              </a:solidFill>
              <a:latin typeface="Helvetica" pitchFamily="34" charset="0"/>
              <a:cs typeface="Helvetica" pitchFamily="34" charset="0"/>
            </a:rPr>
            <a:t>konferencije, sajmovi</a:t>
          </a:r>
          <a:endParaRPr lang="sl-SI" sz="2000" b="1" dirty="0">
            <a:solidFill>
              <a:schemeClr val="tx1">
                <a:lumMod val="50000"/>
                <a:lumOff val="50000"/>
              </a:schemeClr>
            </a:solidFill>
            <a:latin typeface="Helvetica" pitchFamily="34" charset="0"/>
            <a:cs typeface="Helvetica" pitchFamily="34" charset="0"/>
          </a:endParaRPr>
        </a:p>
      </dgm:t>
    </dgm:pt>
    <dgm:pt modelId="{681518F6-FBFC-463B-9EE8-1ABF971ABFB5}" type="parTrans" cxnId="{23CFC7E4-100A-4DA5-9B17-1E5CE2F8F526}">
      <dgm:prSet/>
      <dgm:spPr/>
      <dgm:t>
        <a:bodyPr/>
        <a:lstStyle/>
        <a:p>
          <a:endParaRPr lang="sl-SI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1286CB14-BBE5-4107-B652-B4730C5D9355}" type="sibTrans" cxnId="{23CFC7E4-100A-4DA5-9B17-1E5CE2F8F526}">
      <dgm:prSet/>
      <dgm:spPr/>
      <dgm:t>
        <a:bodyPr/>
        <a:lstStyle/>
        <a:p>
          <a:endParaRPr lang="sl-SI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4175A997-B5F7-45E8-A221-DC5C674454E6}">
      <dgm:prSet phldrT="[Text]" custT="1"/>
      <dgm:spPr/>
      <dgm:t>
        <a:bodyPr/>
        <a:lstStyle/>
        <a:p>
          <a:r>
            <a:rPr lang="sl-SI" sz="2000" b="1" dirty="0" err="1" smtClean="0">
              <a:solidFill>
                <a:schemeClr val="tx1">
                  <a:lumMod val="50000"/>
                  <a:lumOff val="50000"/>
                </a:schemeClr>
              </a:solidFill>
              <a:latin typeface="Helvetica" pitchFamily="34" charset="0"/>
              <a:cs typeface="Helvetica" pitchFamily="34" charset="0"/>
            </a:rPr>
            <a:t>priručnici</a:t>
          </a:r>
          <a:r>
            <a:rPr lang="sl-SI" sz="2000" b="1" dirty="0" smtClean="0">
              <a:solidFill>
                <a:schemeClr val="tx1">
                  <a:lumMod val="50000"/>
                  <a:lumOff val="50000"/>
                </a:schemeClr>
              </a:solidFill>
              <a:latin typeface="Helvetica" pitchFamily="34" charset="0"/>
              <a:cs typeface="Helvetica" pitchFamily="34" charset="0"/>
            </a:rPr>
            <a:t>, </a:t>
          </a:r>
          <a:r>
            <a:rPr lang="sl-SI" sz="2000" b="1" dirty="0" err="1" smtClean="0">
              <a:solidFill>
                <a:schemeClr val="tx1">
                  <a:lumMod val="50000"/>
                  <a:lumOff val="50000"/>
                </a:schemeClr>
              </a:solidFill>
              <a:latin typeface="Helvetica" pitchFamily="34" charset="0"/>
              <a:cs typeface="Helvetica" pitchFamily="34" charset="0"/>
            </a:rPr>
            <a:t>godišnji</a:t>
          </a:r>
          <a:r>
            <a:rPr lang="sl-SI" sz="2000" b="1" dirty="0" smtClean="0">
              <a:solidFill>
                <a:schemeClr val="tx1">
                  <a:lumMod val="50000"/>
                  <a:lumOff val="50000"/>
                </a:schemeClr>
              </a:solidFill>
              <a:latin typeface="Helvetica" pitchFamily="34" charset="0"/>
              <a:cs typeface="Helvetica" pitchFamily="34" charset="0"/>
            </a:rPr>
            <a:t> </a:t>
          </a:r>
          <a:r>
            <a:rPr lang="sl-SI" sz="2000" b="1" dirty="0" err="1" smtClean="0">
              <a:solidFill>
                <a:schemeClr val="tx1">
                  <a:lumMod val="50000"/>
                  <a:lumOff val="50000"/>
                </a:schemeClr>
              </a:solidFill>
              <a:latin typeface="Helvetica" pitchFamily="34" charset="0"/>
              <a:cs typeface="Helvetica" pitchFamily="34" charset="0"/>
            </a:rPr>
            <a:t>izvještaj</a:t>
          </a:r>
          <a:endParaRPr lang="sl-SI" sz="2000" b="1" dirty="0">
            <a:solidFill>
              <a:schemeClr val="tx1">
                <a:lumMod val="50000"/>
                <a:lumOff val="50000"/>
              </a:schemeClr>
            </a:solidFill>
            <a:latin typeface="Helvetica" pitchFamily="34" charset="0"/>
            <a:cs typeface="Helvetica" pitchFamily="34" charset="0"/>
          </a:endParaRPr>
        </a:p>
      </dgm:t>
    </dgm:pt>
    <dgm:pt modelId="{E00088DB-A216-44BE-A4AB-6B0BC04A0742}" type="parTrans" cxnId="{F07DC4D1-84C3-44A6-B9DE-F27C513E72B6}">
      <dgm:prSet/>
      <dgm:spPr/>
      <dgm:t>
        <a:bodyPr/>
        <a:lstStyle/>
        <a:p>
          <a:endParaRPr lang="sl-SI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7C1A44AF-0F3E-4B92-95D0-FE50A46576A1}" type="sibTrans" cxnId="{F07DC4D1-84C3-44A6-B9DE-F27C513E72B6}">
      <dgm:prSet/>
      <dgm:spPr/>
      <dgm:t>
        <a:bodyPr/>
        <a:lstStyle/>
        <a:p>
          <a:endParaRPr lang="sl-SI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1337CE91-5BCD-42B9-8168-EAE2DF00B459}">
      <dgm:prSet phldrT="[Text]" custT="1"/>
      <dgm:spPr/>
      <dgm:t>
        <a:bodyPr/>
        <a:lstStyle/>
        <a:p>
          <a:r>
            <a:rPr lang="sl-SI" sz="2000" b="1" dirty="0" err="1" smtClean="0">
              <a:solidFill>
                <a:schemeClr val="tx1">
                  <a:lumMod val="50000"/>
                  <a:lumOff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rPr>
            <a:t>newsletter</a:t>
          </a:r>
          <a:endParaRPr lang="sl-SI" sz="2000" b="1" dirty="0">
            <a:solidFill>
              <a:schemeClr val="tx1">
                <a:lumMod val="50000"/>
                <a:lumOff val="50000"/>
              </a:schemeClr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C7035DEC-84C6-4621-9215-9EABB9E75BC9}" type="parTrans" cxnId="{35B1B80D-4A37-462B-879E-745D791415D2}">
      <dgm:prSet/>
      <dgm:spPr/>
      <dgm:t>
        <a:bodyPr/>
        <a:lstStyle/>
        <a:p>
          <a:endParaRPr lang="sl-SI"/>
        </a:p>
      </dgm:t>
    </dgm:pt>
    <dgm:pt modelId="{45E66470-8FF2-4DE6-80A3-5E00456214D8}" type="sibTrans" cxnId="{35B1B80D-4A37-462B-879E-745D791415D2}">
      <dgm:prSet/>
      <dgm:spPr/>
      <dgm:t>
        <a:bodyPr/>
        <a:lstStyle/>
        <a:p>
          <a:endParaRPr lang="sl-SI"/>
        </a:p>
      </dgm:t>
    </dgm:pt>
    <dgm:pt modelId="{C213186B-EE70-4C9E-873B-5C9CC7DCE77B}" type="pres">
      <dgm:prSet presAssocID="{991635B1-ABE8-4A12-B3C5-46B787E00279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sl-SI"/>
        </a:p>
      </dgm:t>
    </dgm:pt>
    <dgm:pt modelId="{ED6BEA3A-C217-48B7-99C0-BA87B4690DF9}" type="pres">
      <dgm:prSet presAssocID="{D29387AB-685B-4800-A85D-03200DD50805}" presName="Accent1" presStyleCnt="0"/>
      <dgm:spPr/>
    </dgm:pt>
    <dgm:pt modelId="{72B6F32D-6EBA-4D4A-BB15-DEDF3FFB3CC3}" type="pres">
      <dgm:prSet presAssocID="{D29387AB-685B-4800-A85D-03200DD50805}" presName="Accent" presStyleLbl="node1" presStyleIdx="0" presStyleCnt="1"/>
      <dgm:spPr/>
    </dgm:pt>
    <dgm:pt modelId="{51A555E0-08F1-4BE2-A0FB-BE1CC34D5FFC}" type="pres">
      <dgm:prSet presAssocID="{D29387AB-685B-4800-A85D-03200DD50805}" presName="Child1" presStyleLbl="revTx" presStyleIdx="0" presStyleCnt="2" custScaleX="72296" custScaleY="224782" custLinFactNeighborX="-13774" custLinFactNeighborY="-149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26A086FE-B4ED-4529-9EBB-88B90D06C874}" type="pres">
      <dgm:prSet presAssocID="{D29387AB-685B-4800-A85D-03200DD50805}" presName="Parent1" presStyleLbl="revTx" presStyleIdx="1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sl-SI"/>
        </a:p>
      </dgm:t>
    </dgm:pt>
  </dgm:ptLst>
  <dgm:cxnLst>
    <dgm:cxn modelId="{3AECDCB0-6D04-4A43-BFD4-E363D0D8363E}" type="presOf" srcId="{1337CE91-5BCD-42B9-8168-EAE2DF00B459}" destId="{51A555E0-08F1-4BE2-A0FB-BE1CC34D5FFC}" srcOrd="0" destOrd="1" presId="urn:microsoft.com/office/officeart/2009/layout/CircleArrowProcess"/>
    <dgm:cxn modelId="{2AB894CF-3B2E-4677-8BA1-D753699F58AD}" type="presOf" srcId="{28DB7C4A-9F61-4871-BB90-6A61703684A7}" destId="{51A555E0-08F1-4BE2-A0FB-BE1CC34D5FFC}" srcOrd="0" destOrd="2" presId="urn:microsoft.com/office/officeart/2009/layout/CircleArrowProcess"/>
    <dgm:cxn modelId="{C84BEDED-4A25-4DCC-A03D-B30B5C799399}" type="presOf" srcId="{45F48B06-2B04-4DC9-82D2-677791BA8FB9}" destId="{51A555E0-08F1-4BE2-A0FB-BE1CC34D5FFC}" srcOrd="0" destOrd="7" presId="urn:microsoft.com/office/officeart/2009/layout/CircleArrowProcess"/>
    <dgm:cxn modelId="{B815E386-01F2-4197-8D9B-C162B1778F9F}" srcId="{D29387AB-685B-4800-A85D-03200DD50805}" destId="{B9A1C4ED-D031-4026-9F84-0042564483C4}" srcOrd="6" destOrd="0" parTransId="{ECE87548-ED21-4BAF-9D63-BF467A8809DC}" sibTransId="{E2104FE8-1840-4178-BA0F-DBC91FAA026A}"/>
    <dgm:cxn modelId="{EDF3D77A-0C8C-465E-95BD-44CBEECCBA95}" type="presOf" srcId="{0CD87414-EBC4-4CD3-BCFA-F2A1310D34F8}" destId="{51A555E0-08F1-4BE2-A0FB-BE1CC34D5FFC}" srcOrd="0" destOrd="3" presId="urn:microsoft.com/office/officeart/2009/layout/CircleArrowProcess"/>
    <dgm:cxn modelId="{35B1B80D-4A37-462B-879E-745D791415D2}" srcId="{D29387AB-685B-4800-A85D-03200DD50805}" destId="{1337CE91-5BCD-42B9-8168-EAE2DF00B459}" srcOrd="1" destOrd="0" parTransId="{C7035DEC-84C6-4621-9215-9EABB9E75BC9}" sibTransId="{45E66470-8FF2-4DE6-80A3-5E00456214D8}"/>
    <dgm:cxn modelId="{6163D734-A9D9-45D0-88C2-8E1EFA25CDB4}" srcId="{D29387AB-685B-4800-A85D-03200DD50805}" destId="{45F48B06-2B04-4DC9-82D2-677791BA8FB9}" srcOrd="7" destOrd="0" parTransId="{6937425C-B2B6-4E4C-82E8-2D68ADCCBF0B}" sibTransId="{92170A2F-4646-4461-8AEB-8847B762DF07}"/>
    <dgm:cxn modelId="{D19F2BEC-0119-483C-8D9A-C5E84C6E3974}" srcId="{991635B1-ABE8-4A12-B3C5-46B787E00279}" destId="{D29387AB-685B-4800-A85D-03200DD50805}" srcOrd="0" destOrd="0" parTransId="{7462C42B-0B4C-4C18-8697-E367D6DC36AF}" sibTransId="{AC51908E-E179-41EA-8178-C7D848B2EC68}"/>
    <dgm:cxn modelId="{6C35E50D-9509-41DC-8B3B-2BA7FE1CE24B}" srcId="{D29387AB-685B-4800-A85D-03200DD50805}" destId="{76E7C9D0-748B-44A5-84AC-F51564C0371D}" srcOrd="4" destOrd="0" parTransId="{3046F5BD-AB6E-4387-949E-F79533AD5224}" sibTransId="{7DAEE426-0221-4A40-A015-B3EB3F206C54}"/>
    <dgm:cxn modelId="{300680D3-1807-4D69-9B4C-E723314FF84D}" type="presOf" srcId="{991635B1-ABE8-4A12-B3C5-46B787E00279}" destId="{C213186B-EE70-4C9E-873B-5C9CC7DCE77B}" srcOrd="0" destOrd="0" presId="urn:microsoft.com/office/officeart/2009/layout/CircleArrowProcess"/>
    <dgm:cxn modelId="{6AE48D1D-F0D9-4560-BF0F-2D87AE5002D9}" type="presOf" srcId="{6FB328E0-A051-4EBA-8ABE-3FEDB20FA470}" destId="{51A555E0-08F1-4BE2-A0FB-BE1CC34D5FFC}" srcOrd="0" destOrd="0" presId="urn:microsoft.com/office/officeart/2009/layout/CircleArrowProcess"/>
    <dgm:cxn modelId="{1F4E88BF-1827-47FD-9187-1565542D6519}" srcId="{D29387AB-685B-4800-A85D-03200DD50805}" destId="{6FB328E0-A051-4EBA-8ABE-3FEDB20FA470}" srcOrd="0" destOrd="0" parTransId="{FAC35094-9D14-4F94-A745-EF811B38C39D}" sibTransId="{06EF1079-943D-48FD-A29F-7991289BCBB1}"/>
    <dgm:cxn modelId="{F07DC4D1-84C3-44A6-B9DE-F27C513E72B6}" srcId="{D29387AB-685B-4800-A85D-03200DD50805}" destId="{4175A997-B5F7-45E8-A221-DC5C674454E6}" srcOrd="5" destOrd="0" parTransId="{E00088DB-A216-44BE-A4AB-6B0BC04A0742}" sibTransId="{7C1A44AF-0F3E-4B92-95D0-FE50A46576A1}"/>
    <dgm:cxn modelId="{23CFC7E4-100A-4DA5-9B17-1E5CE2F8F526}" srcId="{D29387AB-685B-4800-A85D-03200DD50805}" destId="{0CD87414-EBC4-4CD3-BCFA-F2A1310D34F8}" srcOrd="3" destOrd="0" parTransId="{681518F6-FBFC-463B-9EE8-1ABF971ABFB5}" sibTransId="{1286CB14-BBE5-4107-B652-B4730C5D9355}"/>
    <dgm:cxn modelId="{F22A3FA5-E01C-4606-8EC5-BA30E95A5935}" type="presOf" srcId="{B9A1C4ED-D031-4026-9F84-0042564483C4}" destId="{51A555E0-08F1-4BE2-A0FB-BE1CC34D5FFC}" srcOrd="0" destOrd="6" presId="urn:microsoft.com/office/officeart/2009/layout/CircleArrowProcess"/>
    <dgm:cxn modelId="{1CAA95B2-C726-4FA5-825F-6ACEDEAADF75}" srcId="{D29387AB-685B-4800-A85D-03200DD50805}" destId="{28DB7C4A-9F61-4871-BB90-6A61703684A7}" srcOrd="2" destOrd="0" parTransId="{4165255E-7BAC-4578-8AEC-F0BF9B3E2502}" sibTransId="{EF51ECAB-CB02-45AE-837F-FF1D376AD2A8}"/>
    <dgm:cxn modelId="{CEB61E46-C1E5-409F-87C7-D34C703983C2}" type="presOf" srcId="{76E7C9D0-748B-44A5-84AC-F51564C0371D}" destId="{51A555E0-08F1-4BE2-A0FB-BE1CC34D5FFC}" srcOrd="0" destOrd="4" presId="urn:microsoft.com/office/officeart/2009/layout/CircleArrowProcess"/>
    <dgm:cxn modelId="{50BC1CEF-18FE-4205-8D37-6C2C853A385D}" type="presOf" srcId="{D29387AB-685B-4800-A85D-03200DD50805}" destId="{26A086FE-B4ED-4529-9EBB-88B90D06C874}" srcOrd="0" destOrd="0" presId="urn:microsoft.com/office/officeart/2009/layout/CircleArrowProcess"/>
    <dgm:cxn modelId="{7DA6B635-0F24-4816-AB4B-D1A0EB140B93}" type="presOf" srcId="{4175A997-B5F7-45E8-A221-DC5C674454E6}" destId="{51A555E0-08F1-4BE2-A0FB-BE1CC34D5FFC}" srcOrd="0" destOrd="5" presId="urn:microsoft.com/office/officeart/2009/layout/CircleArrowProcess"/>
    <dgm:cxn modelId="{96F96623-6075-4B27-845E-34A5862EF6B9}" type="presParOf" srcId="{C213186B-EE70-4C9E-873B-5C9CC7DCE77B}" destId="{ED6BEA3A-C217-48B7-99C0-BA87B4690DF9}" srcOrd="0" destOrd="0" presId="urn:microsoft.com/office/officeart/2009/layout/CircleArrowProcess"/>
    <dgm:cxn modelId="{337EAC97-7790-47FD-89AC-55ECB7706CE5}" type="presParOf" srcId="{ED6BEA3A-C217-48B7-99C0-BA87B4690DF9}" destId="{72B6F32D-6EBA-4D4A-BB15-DEDF3FFB3CC3}" srcOrd="0" destOrd="0" presId="urn:microsoft.com/office/officeart/2009/layout/CircleArrowProcess"/>
    <dgm:cxn modelId="{270D41CA-B39A-40A8-AA00-907F638EF222}" type="presParOf" srcId="{C213186B-EE70-4C9E-873B-5C9CC7DCE77B}" destId="{51A555E0-08F1-4BE2-A0FB-BE1CC34D5FFC}" srcOrd="1" destOrd="0" presId="urn:microsoft.com/office/officeart/2009/layout/CircleArrowProcess"/>
    <dgm:cxn modelId="{F80D542A-8311-43C6-A248-51032A8725D9}" type="presParOf" srcId="{C213186B-EE70-4C9E-873B-5C9CC7DCE77B}" destId="{26A086FE-B4ED-4529-9EBB-88B90D06C874}" srcOrd="2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BF63A7-3A48-4B44-AE00-0D49B0AF2590}">
      <dsp:nvSpPr>
        <dsp:cNvPr id="0" name=""/>
        <dsp:cNvSpPr/>
      </dsp:nvSpPr>
      <dsp:spPr>
        <a:xfrm>
          <a:off x="4324" y="0"/>
          <a:ext cx="4160149" cy="5904656"/>
        </a:xfrm>
        <a:prstGeom prst="roundRect">
          <a:avLst>
            <a:gd name="adj" fmla="val 10000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800" kern="1200" dirty="0" smtClean="0">
              <a:solidFill>
                <a:schemeClr val="tx1">
                  <a:lumMod val="50000"/>
                  <a:lumOff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rPr>
            <a:t>Ciljne grupe</a:t>
          </a:r>
          <a:endParaRPr lang="sl-SI" sz="2800" kern="1200" dirty="0">
            <a:solidFill>
              <a:schemeClr val="tx1">
                <a:lumMod val="50000"/>
                <a:lumOff val="50000"/>
              </a:schemeClr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4324" y="0"/>
        <a:ext cx="4160149" cy="1771396"/>
      </dsp:txXfrm>
    </dsp:sp>
    <dsp:sp modelId="{9246EC97-881E-4E3A-BB4F-562940913EEC}">
      <dsp:nvSpPr>
        <dsp:cNvPr id="0" name=""/>
        <dsp:cNvSpPr/>
      </dsp:nvSpPr>
      <dsp:spPr>
        <a:xfrm>
          <a:off x="420339" y="1771901"/>
          <a:ext cx="3328119" cy="116002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800" kern="1200" dirty="0" smtClean="0">
              <a:solidFill>
                <a:schemeClr val="tx1">
                  <a:lumMod val="50000"/>
                  <a:lumOff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rPr>
            <a:t>odrasli </a:t>
          </a:r>
          <a:r>
            <a:rPr lang="sl-SI" sz="2800" kern="1200" dirty="0" err="1" smtClean="0">
              <a:solidFill>
                <a:schemeClr val="tx1">
                  <a:lumMod val="50000"/>
                  <a:lumOff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rPr>
            <a:t>korisnici</a:t>
          </a:r>
          <a:endParaRPr lang="sl-SI" sz="2800" kern="1200" dirty="0" smtClean="0">
            <a:solidFill>
              <a:schemeClr val="tx1">
                <a:lumMod val="50000"/>
                <a:lumOff val="50000"/>
              </a:schemeClr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454315" y="1805877"/>
        <a:ext cx="3260167" cy="1092076"/>
      </dsp:txXfrm>
    </dsp:sp>
    <dsp:sp modelId="{EA68C35B-1911-442F-995E-27E407CB55F7}">
      <dsp:nvSpPr>
        <dsp:cNvPr id="0" name=""/>
        <dsp:cNvSpPr/>
      </dsp:nvSpPr>
      <dsp:spPr>
        <a:xfrm>
          <a:off x="420339" y="3110395"/>
          <a:ext cx="3328119" cy="116002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800" kern="1200" dirty="0" smtClean="0">
              <a:solidFill>
                <a:schemeClr val="tx1">
                  <a:lumMod val="50000"/>
                  <a:lumOff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rPr>
            <a:t>mala i srednja </a:t>
          </a:r>
          <a:r>
            <a:rPr lang="sl-SI" sz="2800" kern="1200" dirty="0" err="1" smtClean="0">
              <a:solidFill>
                <a:schemeClr val="tx1">
                  <a:lumMod val="50000"/>
                  <a:lumOff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rPr>
            <a:t>preduzeća</a:t>
          </a:r>
          <a:endParaRPr lang="sl-SI" sz="2800" kern="1200" dirty="0">
            <a:solidFill>
              <a:schemeClr val="tx1">
                <a:lumMod val="50000"/>
                <a:lumOff val="50000"/>
              </a:schemeClr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454315" y="3144371"/>
        <a:ext cx="3260167" cy="1092076"/>
      </dsp:txXfrm>
    </dsp:sp>
    <dsp:sp modelId="{3E185D85-ED2C-40B7-8743-30088549509A}">
      <dsp:nvSpPr>
        <dsp:cNvPr id="0" name=""/>
        <dsp:cNvSpPr/>
      </dsp:nvSpPr>
      <dsp:spPr>
        <a:xfrm>
          <a:off x="420339" y="4448890"/>
          <a:ext cx="3328119" cy="116002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800" kern="1200" smtClean="0">
              <a:solidFill>
                <a:schemeClr val="tx1">
                  <a:lumMod val="50000"/>
                  <a:lumOff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rPr>
            <a:t>mediji</a:t>
          </a:r>
          <a:endParaRPr lang="sl-SI" sz="2800" kern="1200" dirty="0">
            <a:solidFill>
              <a:schemeClr val="tx1">
                <a:lumMod val="50000"/>
                <a:lumOff val="50000"/>
              </a:schemeClr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454315" y="4482866"/>
        <a:ext cx="3260167" cy="1092076"/>
      </dsp:txXfrm>
    </dsp:sp>
    <dsp:sp modelId="{1857410E-8086-4003-ACC2-3FA8771AE4C0}">
      <dsp:nvSpPr>
        <dsp:cNvPr id="0" name=""/>
        <dsp:cNvSpPr/>
      </dsp:nvSpPr>
      <dsp:spPr>
        <a:xfrm>
          <a:off x="4476485" y="0"/>
          <a:ext cx="4160149" cy="5904656"/>
        </a:xfrm>
        <a:prstGeom prst="roundRect">
          <a:avLst>
            <a:gd name="adj" fmla="val 10000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800" kern="1200" dirty="0" smtClean="0">
              <a:solidFill>
                <a:schemeClr val="tx1">
                  <a:lumMod val="50000"/>
                  <a:lumOff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rPr>
            <a:t>Problematike</a:t>
          </a:r>
          <a:endParaRPr lang="sl-SI" sz="2800" kern="1200" dirty="0">
            <a:solidFill>
              <a:schemeClr val="tx1">
                <a:lumMod val="50000"/>
                <a:lumOff val="50000"/>
              </a:schemeClr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4476485" y="0"/>
        <a:ext cx="4160149" cy="1771396"/>
      </dsp:txXfrm>
    </dsp:sp>
    <dsp:sp modelId="{B79CDD9D-88C4-46E4-A077-9AD6FE3C4321}">
      <dsp:nvSpPr>
        <dsp:cNvPr id="0" name=""/>
        <dsp:cNvSpPr/>
      </dsp:nvSpPr>
      <dsp:spPr>
        <a:xfrm>
          <a:off x="4892500" y="1771901"/>
          <a:ext cx="3328119" cy="116002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800" kern="1200" dirty="0" smtClean="0">
              <a:solidFill>
                <a:schemeClr val="tx1">
                  <a:lumMod val="50000"/>
                  <a:lumOff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rPr>
            <a:t>prevare na Internetu</a:t>
          </a:r>
          <a:endParaRPr lang="sl-SI" sz="2800" kern="1200" dirty="0">
            <a:solidFill>
              <a:schemeClr val="tx1">
                <a:lumMod val="50000"/>
                <a:lumOff val="50000"/>
              </a:schemeClr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4926476" y="1805877"/>
        <a:ext cx="3260167" cy="1092076"/>
      </dsp:txXfrm>
    </dsp:sp>
    <dsp:sp modelId="{2F384EFD-AF7B-4344-BD05-6068969ADF8D}">
      <dsp:nvSpPr>
        <dsp:cNvPr id="0" name=""/>
        <dsp:cNvSpPr/>
      </dsp:nvSpPr>
      <dsp:spPr>
        <a:xfrm>
          <a:off x="4892500" y="3110395"/>
          <a:ext cx="3328119" cy="116002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800" kern="1200" dirty="0" smtClean="0">
              <a:solidFill>
                <a:schemeClr val="tx1">
                  <a:lumMod val="50000"/>
                  <a:lumOff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rPr>
            <a:t>kupovina preko Interneta</a:t>
          </a:r>
          <a:endParaRPr lang="sl-SI" sz="2800" kern="1200" dirty="0">
            <a:solidFill>
              <a:schemeClr val="tx1">
                <a:lumMod val="50000"/>
                <a:lumOff val="50000"/>
              </a:schemeClr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4926476" y="3144371"/>
        <a:ext cx="3260167" cy="1092076"/>
      </dsp:txXfrm>
    </dsp:sp>
    <dsp:sp modelId="{0EF91FBA-1FD2-40A9-B567-4EAF72047835}">
      <dsp:nvSpPr>
        <dsp:cNvPr id="0" name=""/>
        <dsp:cNvSpPr/>
      </dsp:nvSpPr>
      <dsp:spPr>
        <a:xfrm>
          <a:off x="4892500" y="4448890"/>
          <a:ext cx="3328119" cy="116002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800" kern="1200" dirty="0" smtClean="0">
              <a:solidFill>
                <a:schemeClr val="tx1">
                  <a:lumMod val="50000"/>
                  <a:lumOff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rPr>
            <a:t>bankarske usluge preko Interneta</a:t>
          </a:r>
          <a:endParaRPr lang="sl-SI" sz="2800" kern="1200" dirty="0">
            <a:solidFill>
              <a:schemeClr val="tx1">
                <a:lumMod val="50000"/>
                <a:lumOff val="50000"/>
              </a:schemeClr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4926476" y="4482866"/>
        <a:ext cx="3260167" cy="10920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B6F32D-6EBA-4D4A-BB15-DEDF3FFB3CC3}">
      <dsp:nvSpPr>
        <dsp:cNvPr id="0" name=""/>
        <dsp:cNvSpPr/>
      </dsp:nvSpPr>
      <dsp:spPr>
        <a:xfrm>
          <a:off x="933596" y="0"/>
          <a:ext cx="6191310" cy="6192688"/>
        </a:xfrm>
        <a:prstGeom prst="circularArrow">
          <a:avLst>
            <a:gd name="adj1" fmla="val 10980"/>
            <a:gd name="adj2" fmla="val 1142322"/>
            <a:gd name="adj3" fmla="val 9000000"/>
            <a:gd name="adj4" fmla="val 10800000"/>
            <a:gd name="adj5" fmla="val 125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1A555E0-08F1-4BE2-A0FB-BE1CC34D5FFC}">
      <dsp:nvSpPr>
        <dsp:cNvPr id="0" name=""/>
        <dsp:cNvSpPr/>
      </dsp:nvSpPr>
      <dsp:spPr>
        <a:xfrm>
          <a:off x="7128795" y="263239"/>
          <a:ext cx="2686071" cy="55694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l-SI" sz="2000" b="1" kern="1200" dirty="0" smtClean="0">
              <a:solidFill>
                <a:schemeClr val="tx1">
                  <a:lumMod val="50000"/>
                  <a:lumOff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rPr>
            <a:t>prijavna tačka </a:t>
          </a:r>
          <a:endParaRPr lang="sl-SI" sz="2000" b="1" kern="1200" dirty="0">
            <a:solidFill>
              <a:schemeClr val="tx1">
                <a:lumMod val="50000"/>
                <a:lumOff val="50000"/>
              </a:schemeClr>
            </a:solidFill>
            <a:latin typeface="Helvetica" panose="020B0604020202020204" pitchFamily="34" charset="0"/>
            <a:cs typeface="Helvetica" panose="020B060402020202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l-SI" sz="2000" b="1" kern="1200" dirty="0" err="1" smtClean="0">
              <a:solidFill>
                <a:schemeClr val="tx1">
                  <a:lumMod val="50000"/>
                  <a:lumOff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rPr>
            <a:t>newsletter</a:t>
          </a:r>
          <a:endParaRPr lang="sl-SI" sz="2000" b="1" kern="1200" dirty="0">
            <a:solidFill>
              <a:schemeClr val="tx1">
                <a:lumMod val="50000"/>
                <a:lumOff val="50000"/>
              </a:schemeClr>
            </a:solidFill>
            <a:latin typeface="Helvetica" panose="020B0604020202020204" pitchFamily="34" charset="0"/>
            <a:cs typeface="Helvetica" panose="020B060402020202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l-SI" sz="2000" b="1" kern="1200" dirty="0" smtClean="0">
              <a:solidFill>
                <a:schemeClr val="tx1">
                  <a:lumMod val="50000"/>
                  <a:lumOff val="50000"/>
                </a:schemeClr>
              </a:solidFill>
              <a:latin typeface="Helvetica" pitchFamily="34" charset="0"/>
              <a:cs typeface="Helvetica" pitchFamily="34" charset="0"/>
            </a:rPr>
            <a:t>društvene mreže</a:t>
          </a:r>
          <a:endParaRPr lang="sl-SI" sz="2000" b="1" kern="1200" dirty="0">
            <a:solidFill>
              <a:schemeClr val="tx1">
                <a:lumMod val="50000"/>
                <a:lumOff val="50000"/>
              </a:schemeClr>
            </a:solidFill>
            <a:latin typeface="Helvetica" pitchFamily="34" charset="0"/>
            <a:cs typeface="Helvetica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l-SI" sz="2000" b="1" kern="1200" dirty="0" smtClean="0">
              <a:solidFill>
                <a:schemeClr val="tx1">
                  <a:lumMod val="50000"/>
                  <a:lumOff val="50000"/>
                </a:schemeClr>
              </a:solidFill>
              <a:latin typeface="Helvetica" pitchFamily="34" charset="0"/>
              <a:cs typeface="Helvetica" pitchFamily="34" charset="0"/>
            </a:rPr>
            <a:t>konferencije, sajmovi</a:t>
          </a:r>
          <a:endParaRPr lang="sl-SI" sz="2000" b="1" kern="1200" dirty="0">
            <a:solidFill>
              <a:schemeClr val="tx1">
                <a:lumMod val="50000"/>
                <a:lumOff val="50000"/>
              </a:schemeClr>
            </a:solidFill>
            <a:latin typeface="Helvetica" pitchFamily="34" charset="0"/>
            <a:cs typeface="Helvetica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l-SI" sz="2000" b="1" kern="1200" dirty="0" smtClean="0">
              <a:solidFill>
                <a:schemeClr val="tx1">
                  <a:lumMod val="50000"/>
                  <a:lumOff val="50000"/>
                </a:schemeClr>
              </a:solidFill>
              <a:latin typeface="Helvetica" pitchFamily="34" charset="0"/>
              <a:cs typeface="Helvetica" pitchFamily="34" charset="0"/>
            </a:rPr>
            <a:t>saradnja sa drugim organizacijama</a:t>
          </a:r>
          <a:endParaRPr lang="sl-SI" sz="2000" b="1" kern="1200" dirty="0">
            <a:solidFill>
              <a:schemeClr val="tx1">
                <a:lumMod val="50000"/>
                <a:lumOff val="50000"/>
              </a:schemeClr>
            </a:solidFill>
            <a:latin typeface="Helvetica" pitchFamily="34" charset="0"/>
            <a:cs typeface="Helvetica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l-SI" sz="2000" b="1" kern="1200" dirty="0" err="1" smtClean="0">
              <a:solidFill>
                <a:schemeClr val="tx1">
                  <a:lumMod val="50000"/>
                  <a:lumOff val="50000"/>
                </a:schemeClr>
              </a:solidFill>
              <a:latin typeface="Helvetica" pitchFamily="34" charset="0"/>
              <a:cs typeface="Helvetica" pitchFamily="34" charset="0"/>
            </a:rPr>
            <a:t>priručnici</a:t>
          </a:r>
          <a:r>
            <a:rPr lang="sl-SI" sz="2000" b="1" kern="1200" dirty="0" smtClean="0">
              <a:solidFill>
                <a:schemeClr val="tx1">
                  <a:lumMod val="50000"/>
                  <a:lumOff val="50000"/>
                </a:schemeClr>
              </a:solidFill>
              <a:latin typeface="Helvetica" pitchFamily="34" charset="0"/>
              <a:cs typeface="Helvetica" pitchFamily="34" charset="0"/>
            </a:rPr>
            <a:t>, </a:t>
          </a:r>
          <a:r>
            <a:rPr lang="sl-SI" sz="2000" b="1" kern="1200" dirty="0" err="1" smtClean="0">
              <a:solidFill>
                <a:schemeClr val="tx1">
                  <a:lumMod val="50000"/>
                  <a:lumOff val="50000"/>
                </a:schemeClr>
              </a:solidFill>
              <a:latin typeface="Helvetica" pitchFamily="34" charset="0"/>
              <a:cs typeface="Helvetica" pitchFamily="34" charset="0"/>
            </a:rPr>
            <a:t>godišnji</a:t>
          </a:r>
          <a:r>
            <a:rPr lang="sl-SI" sz="2000" b="1" kern="1200" dirty="0" smtClean="0">
              <a:solidFill>
                <a:schemeClr val="tx1">
                  <a:lumMod val="50000"/>
                  <a:lumOff val="50000"/>
                </a:schemeClr>
              </a:solidFill>
              <a:latin typeface="Helvetica" pitchFamily="34" charset="0"/>
              <a:cs typeface="Helvetica" pitchFamily="34" charset="0"/>
            </a:rPr>
            <a:t> </a:t>
          </a:r>
          <a:r>
            <a:rPr lang="sl-SI" sz="2000" b="1" kern="1200" dirty="0" err="1" smtClean="0">
              <a:solidFill>
                <a:schemeClr val="tx1">
                  <a:lumMod val="50000"/>
                  <a:lumOff val="50000"/>
                </a:schemeClr>
              </a:solidFill>
              <a:latin typeface="Helvetica" pitchFamily="34" charset="0"/>
              <a:cs typeface="Helvetica" pitchFamily="34" charset="0"/>
            </a:rPr>
            <a:t>izvještaj</a:t>
          </a:r>
          <a:endParaRPr lang="sl-SI" sz="2000" b="1" kern="1200" dirty="0">
            <a:solidFill>
              <a:schemeClr val="tx1">
                <a:lumMod val="50000"/>
                <a:lumOff val="50000"/>
              </a:schemeClr>
            </a:solidFill>
            <a:latin typeface="Helvetica" pitchFamily="34" charset="0"/>
            <a:cs typeface="Helvetica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l-SI" sz="2000" b="1" kern="1200" dirty="0" smtClean="0">
              <a:solidFill>
                <a:schemeClr val="tx1">
                  <a:lumMod val="50000"/>
                  <a:lumOff val="50000"/>
                </a:schemeClr>
              </a:solidFill>
              <a:latin typeface="Helvetica" pitchFamily="34" charset="0"/>
              <a:cs typeface="Helvetica" pitchFamily="34" charset="0"/>
            </a:rPr>
            <a:t>medijska kampanja i odnosi sa javnošću</a:t>
          </a:r>
          <a:endParaRPr lang="sl-SI" sz="2000" b="1" kern="1200" dirty="0">
            <a:solidFill>
              <a:schemeClr val="tx1">
                <a:lumMod val="50000"/>
                <a:lumOff val="50000"/>
              </a:schemeClr>
            </a:solidFill>
            <a:latin typeface="Helvetica" pitchFamily="34" charset="0"/>
            <a:cs typeface="Helvetica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l-SI" sz="2000" b="1" i="0" kern="1200" dirty="0" smtClean="0">
              <a:solidFill>
                <a:schemeClr val="tx1">
                  <a:lumMod val="50000"/>
                  <a:lumOff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rPr>
            <a:t>Evropski mesec </a:t>
          </a:r>
          <a:r>
            <a:rPr lang="sl-SI" sz="2000" b="1" i="0" kern="1200" dirty="0" err="1" smtClean="0">
              <a:solidFill>
                <a:schemeClr val="tx1">
                  <a:lumMod val="50000"/>
                  <a:lumOff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rPr>
            <a:t>sajber</a:t>
          </a:r>
          <a:r>
            <a:rPr lang="sl-SI" sz="2000" b="1" i="0" kern="1200" dirty="0" smtClean="0">
              <a:solidFill>
                <a:schemeClr val="tx1">
                  <a:lumMod val="50000"/>
                  <a:lumOff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rPr>
            <a:t> </a:t>
          </a:r>
          <a:r>
            <a:rPr lang="sl-SI" sz="2000" b="1" i="0" kern="1200" dirty="0" err="1" smtClean="0">
              <a:solidFill>
                <a:schemeClr val="tx1">
                  <a:lumMod val="50000"/>
                  <a:lumOff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rPr>
            <a:t>bezbednosti</a:t>
          </a:r>
          <a:endParaRPr lang="sl-SI" sz="2000" b="1" kern="1200" dirty="0">
            <a:solidFill>
              <a:schemeClr val="tx1">
                <a:lumMod val="50000"/>
                <a:lumOff val="50000"/>
              </a:schemeClr>
            </a:solidFill>
            <a:latin typeface="Helvetica" pitchFamily="34" charset="0"/>
            <a:cs typeface="Helvetica" pitchFamily="34" charset="0"/>
          </a:endParaRPr>
        </a:p>
      </dsp:txBody>
      <dsp:txXfrm>
        <a:off x="7128795" y="263239"/>
        <a:ext cx="2686071" cy="5569411"/>
      </dsp:txXfrm>
    </dsp:sp>
    <dsp:sp modelId="{26A086FE-B4ED-4529-9EBB-88B90D06C874}">
      <dsp:nvSpPr>
        <dsp:cNvPr id="0" name=""/>
        <dsp:cNvSpPr/>
      </dsp:nvSpPr>
      <dsp:spPr>
        <a:xfrm>
          <a:off x="2300857" y="2241753"/>
          <a:ext cx="3454808" cy="17271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l-SI" sz="1400" b="1" kern="1200" dirty="0">
            <a:solidFill>
              <a:schemeClr val="tx1">
                <a:lumMod val="50000"/>
                <a:lumOff val="50000"/>
              </a:schemeClr>
            </a:solidFill>
            <a:latin typeface="+mn-lt"/>
          </a:endParaRPr>
        </a:p>
      </dsp:txBody>
      <dsp:txXfrm>
        <a:off x="2300857" y="2241753"/>
        <a:ext cx="3454808" cy="17271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6FDBC2-272C-4E94-BCC7-7BDAE7D6757C}" type="datetimeFigureOut">
              <a:rPr lang="sl-SI" smtClean="0"/>
              <a:t>27.10.2014</a:t>
            </a:fld>
            <a:endParaRPr lang="sl-S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8BC368-12DD-4454-A78F-7BE27D263E2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06023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l-SI" dirty="0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1560375-968B-4A36-A40B-9EB7BA1BA616}" type="slidenum">
              <a:rPr lang="sl-SI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sl-SI" smtClean="0"/>
          </a:p>
        </p:txBody>
      </p:sp>
    </p:spTree>
    <p:extLst>
      <p:ext uri="{BB962C8B-B14F-4D97-AF65-F5344CB8AC3E}">
        <p14:creationId xmlns:p14="http://schemas.microsoft.com/office/powerpoint/2010/main" val="17079437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l-SI" dirty="0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40E9D90-3EB6-491B-A400-76910F6AE728}" type="slidenum">
              <a:rPr lang="sl-SI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sl-SI" smtClean="0"/>
          </a:p>
        </p:txBody>
      </p:sp>
    </p:spTree>
    <p:extLst>
      <p:ext uri="{BB962C8B-B14F-4D97-AF65-F5344CB8AC3E}">
        <p14:creationId xmlns:p14="http://schemas.microsoft.com/office/powerpoint/2010/main" val="32212294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9DC573-D0FC-4CC7-B318-47D6072921F6}" type="slidenum">
              <a:rPr lang="sl-SI" smtClean="0"/>
              <a:pPr/>
              <a:t>7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420651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BA488-0E93-407B-BDEF-7E06C89EABC2}" type="slidenum">
              <a:rPr lang="sl-SI" smtClean="0"/>
              <a:pPr/>
              <a:t>8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3608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BA660-D043-4F96-BC2A-EA0D5B2A5832}" type="datetimeFigureOut">
              <a:rPr lang="sl-SI" smtClean="0"/>
              <a:t>27.10.2014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D48F1-3D96-4A0D-B0CF-54E2EE53392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95709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BA660-D043-4F96-BC2A-EA0D5B2A5832}" type="datetimeFigureOut">
              <a:rPr lang="sl-SI" smtClean="0"/>
              <a:t>27.10.2014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D48F1-3D96-4A0D-B0CF-54E2EE53392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02246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BA660-D043-4F96-BC2A-EA0D5B2A5832}" type="datetimeFigureOut">
              <a:rPr lang="sl-SI" smtClean="0"/>
              <a:t>27.10.2014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D48F1-3D96-4A0D-B0CF-54E2EE53392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82894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BA660-D043-4F96-BC2A-EA0D5B2A5832}" type="datetimeFigureOut">
              <a:rPr lang="sl-SI" smtClean="0"/>
              <a:t>27.10.2014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D48F1-3D96-4A0D-B0CF-54E2EE53392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33446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BA660-D043-4F96-BC2A-EA0D5B2A5832}" type="datetimeFigureOut">
              <a:rPr lang="sl-SI" smtClean="0"/>
              <a:t>27.10.2014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D48F1-3D96-4A0D-B0CF-54E2EE53392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11841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BA660-D043-4F96-BC2A-EA0D5B2A5832}" type="datetimeFigureOut">
              <a:rPr lang="sl-SI" smtClean="0"/>
              <a:t>27.10.2014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D48F1-3D96-4A0D-B0CF-54E2EE53392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92811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BA660-D043-4F96-BC2A-EA0D5B2A5832}" type="datetimeFigureOut">
              <a:rPr lang="sl-SI" smtClean="0"/>
              <a:t>27.10.2014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D48F1-3D96-4A0D-B0CF-54E2EE53392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48667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BA660-D043-4F96-BC2A-EA0D5B2A5832}" type="datetimeFigureOut">
              <a:rPr lang="sl-SI" smtClean="0"/>
              <a:t>27.10.2014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D48F1-3D96-4A0D-B0CF-54E2EE53392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42233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BA660-D043-4F96-BC2A-EA0D5B2A5832}" type="datetimeFigureOut">
              <a:rPr lang="sl-SI" smtClean="0"/>
              <a:t>27.10.2014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D48F1-3D96-4A0D-B0CF-54E2EE53392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71208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BA660-D043-4F96-BC2A-EA0D5B2A5832}" type="datetimeFigureOut">
              <a:rPr lang="sl-SI" smtClean="0"/>
              <a:t>27.10.2014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D48F1-3D96-4A0D-B0CF-54E2EE53392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97334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BA660-D043-4F96-BC2A-EA0D5B2A5832}" type="datetimeFigureOut">
              <a:rPr lang="sl-SI" smtClean="0"/>
              <a:t>27.10.2014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D48F1-3D96-4A0D-B0CF-54E2EE53392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54357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3BA660-D043-4F96-BC2A-EA0D5B2A5832}" type="datetimeFigureOut">
              <a:rPr lang="sl-SI" smtClean="0"/>
              <a:t>27.10.2014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CD48F1-3D96-4A0D-B0CF-54E2EE53392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63262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52"/>
          <a:stretch>
            <a:fillRect/>
          </a:stretch>
        </p:blipFill>
        <p:spPr bwMode="auto">
          <a:xfrm rot="220091">
            <a:off x="-252413" y="-220570"/>
            <a:ext cx="3103563" cy="432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55081" y="3721388"/>
            <a:ext cx="6193383" cy="2215991"/>
          </a:xfr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algn="l">
              <a:spcBef>
                <a:spcPct val="0"/>
              </a:spcBef>
            </a:pPr>
            <a:r>
              <a:rPr lang="sl-SI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34" charset="0"/>
              </a:rPr>
              <a:t>Nacionalni </a:t>
            </a:r>
            <a:r>
              <a:rPr lang="sl-SI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34" charset="0"/>
              </a:rPr>
              <a:t>program </a:t>
            </a:r>
            <a:r>
              <a:rPr lang="sl-SI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34" charset="0"/>
              </a:rPr>
              <a:t>edukacije </a:t>
            </a:r>
            <a:r>
              <a:rPr lang="sl-SI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34" charset="0"/>
              </a:rPr>
              <a:t>o </a:t>
            </a:r>
            <a:r>
              <a:rPr lang="sl-SI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34" charset="0"/>
              </a:rPr>
              <a:t>informacionoj</a:t>
            </a:r>
            <a:r>
              <a:rPr lang="sl-SI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34" charset="0"/>
              </a:rPr>
              <a:t> </a:t>
            </a:r>
            <a:r>
              <a:rPr lang="sl-SI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34" charset="0"/>
              </a:rPr>
              <a:t>bezbednosti</a:t>
            </a:r>
            <a:endParaRPr lang="sl-SI" sz="2000" dirty="0">
              <a:solidFill>
                <a:schemeClr val="tx1">
                  <a:lumMod val="50000"/>
                  <a:lumOff val="50000"/>
                </a:schemeClr>
              </a:solidFill>
              <a:latin typeface="Helvetica" pitchFamily="34" charset="0"/>
            </a:endParaRPr>
          </a:p>
          <a:p>
            <a:pPr algn="l">
              <a:spcBef>
                <a:spcPct val="0"/>
              </a:spcBef>
            </a:pPr>
            <a:endParaRPr lang="sl-SI" sz="1800" dirty="0" smtClean="0">
              <a:solidFill>
                <a:schemeClr val="tx1">
                  <a:lumMod val="50000"/>
                  <a:lumOff val="50000"/>
                </a:schemeClr>
              </a:solidFill>
              <a:latin typeface="Helvetica" pitchFamily="34" charset="0"/>
            </a:endParaRPr>
          </a:p>
          <a:p>
            <a:pPr algn="l">
              <a:spcBef>
                <a:spcPct val="0"/>
              </a:spcBef>
            </a:pPr>
            <a:r>
              <a:rPr lang="sl-SI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34" charset="0"/>
              </a:rPr>
              <a:t>Jasmina Mešić</a:t>
            </a:r>
            <a:endParaRPr lang="en-US" sz="1800" dirty="0">
              <a:solidFill>
                <a:schemeClr val="tx1">
                  <a:lumMod val="50000"/>
                  <a:lumOff val="50000"/>
                </a:schemeClr>
              </a:solidFill>
              <a:latin typeface="Helvetica" pitchFamily="34" charset="0"/>
            </a:endParaRPr>
          </a:p>
          <a:p>
            <a:pPr algn="l">
              <a:spcBef>
                <a:spcPct val="0"/>
              </a:spcBef>
            </a:pPr>
            <a:r>
              <a:rPr lang="sl-SI" sz="1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34" charset="0"/>
              </a:rPr>
              <a:t>jasmina.mesic</a:t>
            </a: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34" charset="0"/>
              </a:rPr>
              <a:t>@</a:t>
            </a:r>
            <a:r>
              <a:rPr lang="sl-SI" sz="1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34" charset="0"/>
              </a:rPr>
              <a:t>cert</a:t>
            </a: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34" charset="0"/>
              </a:rPr>
              <a:t>.</a:t>
            </a:r>
            <a:r>
              <a:rPr lang="en-US" sz="1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34" charset="0"/>
              </a:rPr>
              <a:t>si</a:t>
            </a:r>
            <a:endParaRPr lang="sl-SI" sz="1800" dirty="0">
              <a:solidFill>
                <a:schemeClr val="tx1">
                  <a:lumMod val="50000"/>
                  <a:lumOff val="50000"/>
                </a:schemeClr>
              </a:solidFill>
              <a:latin typeface="Helvetica" pitchFamily="34" charset="0"/>
            </a:endParaRPr>
          </a:p>
          <a:p>
            <a:pPr algn="r">
              <a:spcBef>
                <a:spcPct val="0"/>
              </a:spcBef>
            </a:pPr>
            <a:endParaRPr lang="sl-SI" sz="3600" dirty="0">
              <a:solidFill>
                <a:schemeClr val="tx1">
                  <a:lumMod val="50000"/>
                  <a:lumOff val="50000"/>
                </a:schemeClr>
              </a:solidFill>
              <a:latin typeface="Helvetica" pitchFamily="34" charset="0"/>
            </a:endParaRPr>
          </a:p>
        </p:txBody>
      </p:sp>
      <p:pic>
        <p:nvPicPr>
          <p:cNvPr id="2052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020886"/>
            <a:ext cx="1368152" cy="470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oljeZBesedilom 5"/>
          <p:cNvSpPr txBox="1"/>
          <p:nvPr/>
        </p:nvSpPr>
        <p:spPr>
          <a:xfrm>
            <a:off x="2267744" y="2204864"/>
            <a:ext cx="5834062" cy="6463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sl-SI"/>
            </a:defPPr>
            <a:lvl1pPr algn="r">
              <a:spcBef>
                <a:spcPct val="0"/>
              </a:spcBef>
              <a:buNone/>
              <a:defRPr sz="2400" b="0">
                <a:solidFill>
                  <a:prstClr val="black">
                    <a:lumMod val="65000"/>
                    <a:lumOff val="35000"/>
                  </a:prstClr>
                </a:solidFill>
                <a:latin typeface="Helvetica" pitchFamily="34" charset="0"/>
              </a:defRPr>
            </a:lvl1pPr>
          </a:lstStyle>
          <a:p>
            <a:r>
              <a:rPr lang="sl-SI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Helvetica" pitchFamily="34" charset="0"/>
              </a:rPr>
              <a:t>SIGURNI </a:t>
            </a:r>
            <a:r>
              <a:rPr lang="sl-SI" sz="3600" b="1" dirty="0">
                <a:solidFill>
                  <a:schemeClr val="tx1">
                    <a:lumMod val="50000"/>
                    <a:lumOff val="50000"/>
                  </a:schemeClr>
                </a:solidFill>
                <a:cs typeface="Helvetica" pitchFamily="34" charset="0"/>
              </a:rPr>
              <a:t>NA INTERNETU 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5969548"/>
            <a:ext cx="1296144" cy="436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7264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52"/>
          <a:stretch>
            <a:fillRect/>
          </a:stretch>
        </p:blipFill>
        <p:spPr bwMode="auto">
          <a:xfrm rot="220091">
            <a:off x="-405262" y="-220570"/>
            <a:ext cx="3103563" cy="432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39752" y="643915"/>
            <a:ext cx="597666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endParaRPr kumimoji="0" lang="sl-SI" sz="2000" b="1" i="0" u="none" strike="noStrike" kern="0" cap="none" spc="0" normalizeH="0" baseline="0" noProof="0" dirty="0" smtClean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0" algn="ctr"/>
            <a:r>
              <a:rPr kumimoji="0" lang="sl-SI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Evropski mesec sajber bezbednosti 2014.</a:t>
            </a:r>
          </a:p>
          <a:p>
            <a:pPr algn="ctr"/>
            <a:endParaRPr lang="sl-SI" dirty="0"/>
          </a:p>
        </p:txBody>
      </p:sp>
      <p:sp>
        <p:nvSpPr>
          <p:cNvPr id="3" name="TextBox 2"/>
          <p:cNvSpPr txBox="1"/>
          <p:nvPr/>
        </p:nvSpPr>
        <p:spPr>
          <a:xfrm>
            <a:off x="827584" y="2937138"/>
            <a:ext cx="7920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NE BUDI MAGARAC NA INTERNETU! POSTANI LOVAC NA PREVARE!</a:t>
            </a:r>
            <a:endParaRPr lang="sl-SI" sz="2000" b="1" dirty="0">
              <a:solidFill>
                <a:schemeClr val="tx1">
                  <a:lumMod val="50000"/>
                  <a:lumOff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1600" y="4154304"/>
            <a:ext cx="777686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sl-SI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5 novih video klipova o prevarama na Internetu (YouTube)</a:t>
            </a:r>
          </a:p>
          <a:p>
            <a:pPr marL="285750" indent="-285750">
              <a:buFontTx/>
              <a:buChar char="-"/>
            </a:pPr>
            <a:r>
              <a:rPr lang="sl-SI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TV, radio, PR, Google </a:t>
            </a:r>
            <a:r>
              <a:rPr lang="sl-SI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Display</a:t>
            </a:r>
            <a:r>
              <a:rPr lang="sl-SI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sl-SI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Network</a:t>
            </a:r>
            <a:r>
              <a:rPr lang="sl-SI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sl-SI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Facebook</a:t>
            </a:r>
            <a:r>
              <a:rPr lang="sl-SI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sl-SI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Add</a:t>
            </a:r>
            <a:endParaRPr lang="sl-SI" sz="2000" dirty="0">
              <a:solidFill>
                <a:schemeClr val="tx1">
                  <a:lumMod val="50000"/>
                  <a:lumOff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sl-SI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Aktivnosti na portalu: kviz »</a:t>
            </a:r>
            <a:r>
              <a:rPr lang="sl-SI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Lovac</a:t>
            </a:r>
            <a:r>
              <a:rPr lang="sl-SI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na prevare«, </a:t>
            </a:r>
            <a:r>
              <a:rPr lang="sl-SI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bookmark</a:t>
            </a:r>
            <a:r>
              <a:rPr lang="sl-SI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»SOS DUGME«</a:t>
            </a:r>
          </a:p>
          <a:p>
            <a:pPr marL="285750" indent="-285750">
              <a:buFontTx/>
              <a:buChar char="-"/>
            </a:pPr>
            <a:r>
              <a:rPr lang="sl-SI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Off line kampanja: »Prevarantska turneja« sa uličnim pozorištem</a:t>
            </a:r>
            <a:endParaRPr lang="sl-SI" sz="2000" dirty="0">
              <a:solidFill>
                <a:schemeClr val="tx1">
                  <a:lumMod val="50000"/>
                  <a:lumOff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1298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1052736"/>
            <a:ext cx="25202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6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77 %</a:t>
            </a:r>
            <a:endParaRPr lang="sl-SI" sz="6600" dirty="0">
              <a:solidFill>
                <a:schemeClr val="tx1">
                  <a:lumMod val="50000"/>
                  <a:lumOff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25352" y="2924944"/>
            <a:ext cx="41764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6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49 %</a:t>
            </a:r>
            <a:endParaRPr lang="sl-SI" sz="6000" dirty="0">
              <a:solidFill>
                <a:schemeClr val="tx1">
                  <a:lumMod val="50000"/>
                  <a:lumOff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0" y="1422068"/>
            <a:ext cx="3690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10 - 74, </a:t>
            </a:r>
            <a:r>
              <a:rPr lang="sl-SI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xDSL</a:t>
            </a:r>
            <a:r>
              <a:rPr lang="sl-SI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EU 76,5 %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0" y="3284932"/>
            <a:ext cx="4414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16 - 74, 65 % 16 -24, EU 59 %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25352" y="4653136"/>
            <a:ext cx="23042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6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32 % </a:t>
            </a:r>
            <a:endParaRPr lang="sl-SI" sz="6000" dirty="0">
              <a:solidFill>
                <a:schemeClr val="tx1">
                  <a:lumMod val="50000"/>
                  <a:lumOff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0" y="4999602"/>
            <a:ext cx="3290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16 - 74, EU 42 %</a:t>
            </a:r>
            <a:endParaRPr lang="sl-SI" dirty="0">
              <a:solidFill>
                <a:schemeClr val="tx1">
                  <a:lumMod val="50000"/>
                  <a:lumOff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4802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6672"/>
            <a:ext cx="8500367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714304" y="6237312"/>
            <a:ext cx="4250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l-SI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Digitalna Slovenija 2020</a:t>
            </a:r>
            <a:endParaRPr lang="sl-SI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7598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0668"/>
            <a:ext cx="9144000" cy="6096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00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3356992"/>
            <a:ext cx="2932233" cy="122413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4725144"/>
            <a:ext cx="2917833" cy="1218125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139827"/>
            <a:ext cx="4824536" cy="185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3408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/>
          </p:cNvSpPr>
          <p:nvPr/>
        </p:nvSpPr>
        <p:spPr bwMode="auto">
          <a:xfrm>
            <a:off x="5868144" y="2634233"/>
            <a:ext cx="3032844" cy="1298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0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34" charset="0"/>
                <a:cs typeface="Helvetica" pitchFamily="34" charset="0"/>
                <a:sym typeface="Helvetica Neue" charset="0"/>
              </a:rPr>
              <a:t>2009</a:t>
            </a:r>
          </a:p>
        </p:txBody>
      </p:sp>
      <p:pic>
        <p:nvPicPr>
          <p:cNvPr id="16386" name="Picture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13" y="1473200"/>
            <a:ext cx="1857375" cy="1992313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/>
        </p:spPr>
      </p:pic>
      <p:sp>
        <p:nvSpPr>
          <p:cNvPr id="3076" name="Rectangle 3"/>
          <p:cNvSpPr>
            <a:spLocks/>
          </p:cNvSpPr>
          <p:nvPr/>
        </p:nvSpPr>
        <p:spPr bwMode="auto">
          <a:xfrm>
            <a:off x="2915816" y="718622"/>
            <a:ext cx="3892326" cy="36933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0" tIns="0" rIns="0" bIns="0" anchor="ctr">
            <a:spAutoFit/>
          </a:bodyPr>
          <a:lstStyle/>
          <a:p>
            <a:pPr>
              <a:defRPr/>
            </a:pPr>
            <a:r>
              <a:rPr lang="sl-SI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34" charset="0"/>
                <a:cs typeface="Helvetica" pitchFamily="34" charset="0"/>
                <a:sym typeface="Helvetica" charset="0"/>
              </a:rPr>
              <a:t>P</a:t>
            </a:r>
            <a:r>
              <a:rPr lang="sl-SI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34" charset="0"/>
                <a:cs typeface="Helvetica" pitchFamily="34" charset="0"/>
                <a:sym typeface="Helvetica" charset="0"/>
              </a:rPr>
              <a:t>revare na Internetu</a:t>
            </a:r>
            <a:endParaRPr lang="en-US" sz="2400" b="1" dirty="0">
              <a:solidFill>
                <a:schemeClr val="tx1">
                  <a:lumMod val="50000"/>
                  <a:lumOff val="50000"/>
                </a:schemeClr>
              </a:solidFill>
              <a:latin typeface="Helvetica" pitchFamily="34" charset="0"/>
              <a:cs typeface="Helvetica" pitchFamily="34" charset="0"/>
              <a:sym typeface="Helvetica" charset="0"/>
            </a:endParaRPr>
          </a:p>
        </p:txBody>
      </p:sp>
      <p:pic>
        <p:nvPicPr>
          <p:cNvPr id="16388" name="Picture 4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3313" y="3197225"/>
            <a:ext cx="1857375" cy="1973263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/>
        </p:spPr>
      </p:pic>
      <p:sp>
        <p:nvSpPr>
          <p:cNvPr id="3078" name="Rectangle 5"/>
          <p:cNvSpPr>
            <a:spLocks/>
          </p:cNvSpPr>
          <p:nvPr/>
        </p:nvSpPr>
        <p:spPr bwMode="auto">
          <a:xfrm>
            <a:off x="3635896" y="5795972"/>
            <a:ext cx="2745085" cy="36933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0" tIns="0" rIns="0" bIns="0" anchor="ctr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34" charset="0"/>
                <a:cs typeface="Helvetica" pitchFamily="34" charset="0"/>
                <a:sym typeface="Helvetica" charset="0"/>
              </a:rPr>
              <a:t>“</a:t>
            </a:r>
            <a:r>
              <a:rPr lang="en-US" sz="2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34" charset="0"/>
                <a:cs typeface="Helvetica" pitchFamily="34" charset="0"/>
                <a:sym typeface="Helvetica" charset="0"/>
              </a:rPr>
              <a:t>klasični</a:t>
            </a:r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34" charset="0"/>
                <a:cs typeface="Helvetica" pitchFamily="34" charset="0"/>
                <a:sym typeface="Helvetica" charset="0"/>
              </a:rPr>
              <a:t> </a:t>
            </a:r>
            <a:r>
              <a:rPr lang="sl-SI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34" charset="0"/>
                <a:cs typeface="Helvetica" pitchFamily="34" charset="0"/>
                <a:sym typeface="Helvetica" charset="0"/>
              </a:rPr>
              <a:t>upadi</a:t>
            </a:r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34" charset="0"/>
                <a:cs typeface="Helvetica" pitchFamily="34" charset="0"/>
                <a:sym typeface="Helvetica" charset="0"/>
              </a:rPr>
              <a:t>”</a:t>
            </a:r>
            <a:endParaRPr lang="en-US" sz="2400" b="1" dirty="0">
              <a:solidFill>
                <a:schemeClr val="tx1">
                  <a:lumMod val="50000"/>
                  <a:lumOff val="50000"/>
                </a:schemeClr>
              </a:solidFill>
              <a:latin typeface="Helvetica" pitchFamily="34" charset="0"/>
              <a:cs typeface="Helvetica" pitchFamily="34" charset="0"/>
              <a:sym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931415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045355991"/>
              </p:ext>
            </p:extLst>
          </p:nvPr>
        </p:nvGraphicFramePr>
        <p:xfrm>
          <a:off x="323528" y="404664"/>
          <a:ext cx="8640960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5033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3820615"/>
              </p:ext>
            </p:extLst>
          </p:nvPr>
        </p:nvGraphicFramePr>
        <p:xfrm>
          <a:off x="-972617" y="116632"/>
          <a:ext cx="11260221" cy="6192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1" t="5636" r="3572" b="7439"/>
          <a:stretch/>
        </p:blipFill>
        <p:spPr>
          <a:xfrm>
            <a:off x="1115616" y="2924944"/>
            <a:ext cx="3816424" cy="915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226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60032" y="2081168"/>
            <a:ext cx="3927648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2012.</a:t>
            </a:r>
            <a:endParaRPr lang="sl-SI" sz="2400" b="1" dirty="0" smtClean="0">
              <a:solidFill>
                <a:schemeClr val="tx1">
                  <a:lumMod val="50000"/>
                  <a:lumOff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sl-SI" sz="2400" b="1" dirty="0" smtClean="0">
              <a:solidFill>
                <a:schemeClr val="tx1">
                  <a:lumMod val="50000"/>
                  <a:lumOff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sl-SI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- pilot projekat, 9 članica</a:t>
            </a:r>
          </a:p>
          <a:p>
            <a:endParaRPr lang="sl-SI" sz="2400" b="1" dirty="0" smtClean="0">
              <a:solidFill>
                <a:schemeClr val="tx1">
                  <a:lumMod val="50000"/>
                  <a:lumOff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sl-SI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2014.</a:t>
            </a:r>
            <a:endParaRPr lang="sl-SI" sz="2400" b="1" dirty="0" smtClean="0">
              <a:solidFill>
                <a:schemeClr val="tx1">
                  <a:lumMod val="50000"/>
                  <a:lumOff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sl-SI" sz="2400" b="1" dirty="0">
              <a:solidFill>
                <a:schemeClr val="tx1">
                  <a:lumMod val="50000"/>
                  <a:lumOff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sl-SI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60 </a:t>
            </a:r>
            <a:r>
              <a:rPr lang="sl-SI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partnera</a:t>
            </a:r>
            <a:r>
              <a:rPr lang="sl-SI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u projektu</a:t>
            </a:r>
          </a:p>
          <a:p>
            <a:pPr marL="285750" indent="-285750">
              <a:buFontTx/>
              <a:buChar char="-"/>
            </a:pPr>
            <a:r>
              <a:rPr lang="sl-SI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30 evropskih država</a:t>
            </a:r>
          </a:p>
          <a:p>
            <a:pPr marL="285750" indent="-285750">
              <a:buFontTx/>
              <a:buChar char="-"/>
            </a:pPr>
            <a:r>
              <a:rPr lang="sl-SI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više od 50 aktivnosti</a:t>
            </a:r>
          </a:p>
          <a:p>
            <a:pPr marL="285750" indent="-285750">
              <a:buFontTx/>
              <a:buChar char="-"/>
            </a:pPr>
            <a:endParaRPr lang="sl-SI" sz="2000" dirty="0">
              <a:solidFill>
                <a:schemeClr val="tx1">
                  <a:lumMod val="50000"/>
                  <a:lumOff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052736"/>
            <a:ext cx="3065788" cy="4774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98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499</TotalTime>
  <Words>198</Words>
  <Application>Microsoft Office PowerPoint</Application>
  <PresentationFormat>On-screen Show (4:3)</PresentationFormat>
  <Paragraphs>51</Paragraphs>
  <Slides>10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Arnes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Jasmina Mešić</dc:creator>
  <cp:lastModifiedBy>Jasmina Mešić</cp:lastModifiedBy>
  <cp:revision>42</cp:revision>
  <dcterms:created xsi:type="dcterms:W3CDTF">2014-10-26T15:48:40Z</dcterms:created>
  <dcterms:modified xsi:type="dcterms:W3CDTF">2014-10-27T17:10:37Z</dcterms:modified>
</cp:coreProperties>
</file>